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23" r:id="rId10"/>
    <p:sldId id="322" r:id="rId11"/>
    <p:sldId id="31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919B479B-CF24-480F-86A1-02EEF4F7BA1D}"/>
    <pc:docChg chg="custSel addSld delSld modSld">
      <pc:chgData name="James Young" userId="7f8d7c9cdb576883" providerId="LiveId" clId="{919B479B-CF24-480F-86A1-02EEF4F7BA1D}" dt="2024-05-29T18:55:32.968" v="459" actId="20577"/>
      <pc:docMkLst>
        <pc:docMk/>
      </pc:docMkLst>
      <pc:sldChg chg="modSp mod">
        <pc:chgData name="James Young" userId="7f8d7c9cdb576883" providerId="LiveId" clId="{919B479B-CF24-480F-86A1-02EEF4F7BA1D}" dt="2024-05-29T18:38:04.175" v="151" actId="255"/>
        <pc:sldMkLst>
          <pc:docMk/>
          <pc:sldMk cId="3741175804" sldId="310"/>
        </pc:sldMkLst>
        <pc:spChg chg="mod">
          <ac:chgData name="James Young" userId="7f8d7c9cdb576883" providerId="LiveId" clId="{919B479B-CF24-480F-86A1-02EEF4F7BA1D}" dt="2024-05-29T18:38:04.175" v="151" actId="255"/>
          <ac:spMkLst>
            <pc:docMk/>
            <pc:sldMk cId="3741175804" sldId="310"/>
            <ac:spMk id="3" creationId="{708276BC-A706-40B5-B51D-6AA00A059507}"/>
          </ac:spMkLst>
        </pc:spChg>
      </pc:sldChg>
      <pc:sldChg chg="del">
        <pc:chgData name="James Young" userId="7f8d7c9cdb576883" providerId="LiveId" clId="{919B479B-CF24-480F-86A1-02EEF4F7BA1D}" dt="2024-05-29T18:48:14.818" v="442" actId="2696"/>
        <pc:sldMkLst>
          <pc:docMk/>
          <pc:sldMk cId="2857862921" sldId="315"/>
        </pc:sldMkLst>
      </pc:sldChg>
      <pc:sldChg chg="modSp mod">
        <pc:chgData name="James Young" userId="7f8d7c9cdb576883" providerId="LiveId" clId="{919B479B-CF24-480F-86A1-02EEF4F7BA1D}" dt="2024-05-29T18:54:46.930" v="457" actId="20577"/>
        <pc:sldMkLst>
          <pc:docMk/>
          <pc:sldMk cId="2438453614" sldId="316"/>
        </pc:sldMkLst>
        <pc:spChg chg="mod">
          <ac:chgData name="James Young" userId="7f8d7c9cdb576883" providerId="LiveId" clId="{919B479B-CF24-480F-86A1-02EEF4F7BA1D}" dt="2024-05-29T18:54:46.930" v="457" actId="20577"/>
          <ac:spMkLst>
            <pc:docMk/>
            <pc:sldMk cId="2438453614" sldId="316"/>
            <ac:spMk id="3" creationId="{708276BC-A706-40B5-B51D-6AA00A059507}"/>
          </ac:spMkLst>
        </pc:spChg>
      </pc:sldChg>
      <pc:sldChg chg="modSp mod">
        <pc:chgData name="James Young" userId="7f8d7c9cdb576883" providerId="LiveId" clId="{919B479B-CF24-480F-86A1-02EEF4F7BA1D}" dt="2024-05-29T18:54:23.689" v="452" actId="255"/>
        <pc:sldMkLst>
          <pc:docMk/>
          <pc:sldMk cId="2029461572" sldId="317"/>
        </pc:sldMkLst>
        <pc:spChg chg="mod">
          <ac:chgData name="James Young" userId="7f8d7c9cdb576883" providerId="LiveId" clId="{919B479B-CF24-480F-86A1-02EEF4F7BA1D}" dt="2024-05-29T18:54:23.689" v="452" actId="255"/>
          <ac:spMkLst>
            <pc:docMk/>
            <pc:sldMk cId="2029461572" sldId="317"/>
            <ac:spMk id="3" creationId="{708276BC-A706-40B5-B51D-6AA00A059507}"/>
          </ac:spMkLst>
        </pc:spChg>
      </pc:sldChg>
      <pc:sldChg chg="modSp mod">
        <pc:chgData name="James Young" userId="7f8d7c9cdb576883" providerId="LiveId" clId="{919B479B-CF24-480F-86A1-02EEF4F7BA1D}" dt="2024-05-29T18:51:48.253" v="448" actId="6549"/>
        <pc:sldMkLst>
          <pc:docMk/>
          <pc:sldMk cId="2681046262" sldId="319"/>
        </pc:sldMkLst>
        <pc:spChg chg="mod">
          <ac:chgData name="James Young" userId="7f8d7c9cdb576883" providerId="LiveId" clId="{919B479B-CF24-480F-86A1-02EEF4F7BA1D}" dt="2024-05-29T18:51:48.253" v="448" actId="6549"/>
          <ac:spMkLst>
            <pc:docMk/>
            <pc:sldMk cId="2681046262" sldId="319"/>
            <ac:spMk id="3" creationId="{708276BC-A706-40B5-B51D-6AA00A059507}"/>
          </ac:spMkLst>
        </pc:spChg>
      </pc:sldChg>
      <pc:sldChg chg="modSp mod">
        <pc:chgData name="James Young" userId="7f8d7c9cdb576883" providerId="LiveId" clId="{919B479B-CF24-480F-86A1-02EEF4F7BA1D}" dt="2024-05-29T18:40:16.554" v="182" actId="255"/>
        <pc:sldMkLst>
          <pc:docMk/>
          <pc:sldMk cId="912707575" sldId="320"/>
        </pc:sldMkLst>
        <pc:spChg chg="mod">
          <ac:chgData name="James Young" userId="7f8d7c9cdb576883" providerId="LiveId" clId="{919B479B-CF24-480F-86A1-02EEF4F7BA1D}" dt="2024-05-29T18:40:16.554" v="182" actId="255"/>
          <ac:spMkLst>
            <pc:docMk/>
            <pc:sldMk cId="912707575" sldId="320"/>
            <ac:spMk id="3" creationId="{708276BC-A706-40B5-B51D-6AA00A059507}"/>
          </ac:spMkLst>
        </pc:spChg>
      </pc:sldChg>
      <pc:sldChg chg="modSp mod">
        <pc:chgData name="James Young" userId="7f8d7c9cdb576883" providerId="LiveId" clId="{919B479B-CF24-480F-86A1-02EEF4F7BA1D}" dt="2024-05-29T18:39:33.820" v="172" actId="20577"/>
        <pc:sldMkLst>
          <pc:docMk/>
          <pc:sldMk cId="3552266159" sldId="321"/>
        </pc:sldMkLst>
        <pc:spChg chg="mod">
          <ac:chgData name="James Young" userId="7f8d7c9cdb576883" providerId="LiveId" clId="{919B479B-CF24-480F-86A1-02EEF4F7BA1D}" dt="2024-05-29T18:39:33.820" v="172" actId="20577"/>
          <ac:spMkLst>
            <pc:docMk/>
            <pc:sldMk cId="3552266159" sldId="321"/>
            <ac:spMk id="3" creationId="{0D226855-EFA6-1799-FCC8-21C4783DD4AF}"/>
          </ac:spMkLst>
        </pc:spChg>
      </pc:sldChg>
      <pc:sldChg chg="modSp add mod">
        <pc:chgData name="James Young" userId="7f8d7c9cdb576883" providerId="LiveId" clId="{919B479B-CF24-480F-86A1-02EEF4F7BA1D}" dt="2024-05-29T18:55:32.968" v="459" actId="20577"/>
        <pc:sldMkLst>
          <pc:docMk/>
          <pc:sldMk cId="2717502076" sldId="322"/>
        </pc:sldMkLst>
        <pc:spChg chg="mod">
          <ac:chgData name="James Young" userId="7f8d7c9cdb576883" providerId="LiveId" clId="{919B479B-CF24-480F-86A1-02EEF4F7BA1D}" dt="2024-05-29T18:55:32.968" v="459" actId="20577"/>
          <ac:spMkLst>
            <pc:docMk/>
            <pc:sldMk cId="2717502076" sldId="322"/>
            <ac:spMk id="3" creationId="{708276BC-A706-40B5-B51D-6AA00A059507}"/>
          </ac:spMkLst>
        </pc:spChg>
      </pc:sldChg>
      <pc:sldChg chg="modSp add mod">
        <pc:chgData name="James Young" userId="7f8d7c9cdb576883" providerId="LiveId" clId="{919B479B-CF24-480F-86A1-02EEF4F7BA1D}" dt="2024-05-29T18:47:21.877" v="434" actId="20577"/>
        <pc:sldMkLst>
          <pc:docMk/>
          <pc:sldMk cId="2052190804" sldId="323"/>
        </pc:sldMkLst>
        <pc:spChg chg="mod">
          <ac:chgData name="James Young" userId="7f8d7c9cdb576883" providerId="LiveId" clId="{919B479B-CF24-480F-86A1-02EEF4F7BA1D}" dt="2024-05-29T18:47:21.877" v="434" actId="20577"/>
          <ac:spMkLst>
            <pc:docMk/>
            <pc:sldMk cId="2052190804" sldId="323"/>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5/29/2024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2:10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Do not fear what you are about to suffer. Behold, the devil is about to cast some of you into prison, so that you will be tested, and you will have tribulation for ten days. Be faithful until death, and I will give you the crown of life.”     </a:t>
            </a:r>
          </a:p>
          <a:p>
            <a:pPr marL="0" indent="0">
              <a:lnSpc>
                <a:spcPct val="107000"/>
              </a:lnSpc>
              <a:spcBef>
                <a:spcPts val="0"/>
              </a:spcBef>
              <a:spcAft>
                <a:spcPts val="600"/>
              </a:spcAft>
              <a:buNone/>
            </a:pPr>
            <a:endParaRPr lang="en-US" sz="10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John 16:33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 have told you these things, so that </a:t>
            </a:r>
            <a:r>
              <a:rPr lang="en-US" sz="2400" kern="100">
                <a:effectLst/>
                <a:latin typeface="Aptos" panose="020B0004020202020204" pitchFamily="34" charset="0"/>
                <a:ea typeface="Aptos" panose="020B0004020202020204" pitchFamily="34" charset="0"/>
                <a:cs typeface="Times New Roman" panose="02020603050405020304" pitchFamily="18" charset="0"/>
              </a:rPr>
              <a:t>in Me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you may have peace. In this world you will have trouble. But take heart! I have overcome the world.”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7502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The Old Life </a:t>
            </a:r>
          </a:p>
          <a:p>
            <a:pPr marL="0" indent="0" algn="ctr">
              <a:lnSpc>
                <a:spcPct val="106000"/>
              </a:lnSpc>
              <a:spcBef>
                <a:spcPts val="0"/>
              </a:spcBef>
              <a:spcAft>
                <a:spcPts val="563"/>
              </a:spcAft>
              <a:buNone/>
            </a:pPr>
            <a:r>
              <a:rPr lang="en-US" sz="4400" dirty="0">
                <a:latin typeface="Calibri" panose="020F0502020204030204" pitchFamily="34" charset="0"/>
                <a:ea typeface="Calibri" panose="020F0502020204030204" pitchFamily="34" charset="0"/>
                <a:cs typeface="Times New Roman" panose="02020603050405020304" pitchFamily="18" charset="0"/>
              </a:rPr>
              <a:t>Vs</a:t>
            </a:r>
            <a:r>
              <a:rPr lang="en-US" sz="54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The New Life</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Bef>
                <a:spcPts val="0"/>
              </a:spcBef>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The Old Life vs the New Life: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9:16,17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no one puts a patch of unshrunk cloth on an old garment; for the patch pulls away from the garment, and a worse tear results. Nor do people put new wine into old wineskins; otherwise, the wineskins burst, and the wine pours out and the wineskins are ruined; but they put new wine into fresh wineskins, and both are preserved.”</a:t>
            </a: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Mtt 4:19,20 “</a:t>
            </a:r>
            <a:r>
              <a:rPr lang="en-US" sz="2400" dirty="0">
                <a:effectLst/>
                <a:latin typeface="Aptos" panose="020B0004020202020204" pitchFamily="34" charset="0"/>
                <a:ea typeface="Aptos" panose="020B0004020202020204" pitchFamily="34" charset="0"/>
                <a:cs typeface="Times New Roman" panose="02020603050405020304" pitchFamily="18" charset="0"/>
              </a:rPr>
              <a:t>And He said to them, ‘Follow Me, and I will make you fishers of people. Immediately they left their nets and followed Him.’”  </a:t>
            </a:r>
          </a:p>
          <a:p>
            <a:pPr marL="0" marR="0" indent="0">
              <a:lnSpc>
                <a:spcPct val="107000"/>
              </a:lnSpc>
              <a:spcBef>
                <a:spcPts val="0"/>
              </a:spcBef>
              <a:spcAft>
                <a:spcPts val="800"/>
              </a:spcAft>
              <a:buNone/>
            </a:pPr>
            <a:endParaRPr lang="en-US" sz="1000" b="1"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Tim 1:9 “</a:t>
            </a:r>
            <a:r>
              <a:rPr lang="en-US" sz="2400" dirty="0">
                <a:effectLst/>
                <a:latin typeface="Aptos" panose="020B0004020202020204" pitchFamily="34" charset="0"/>
                <a:ea typeface="Aptos" panose="020B0004020202020204" pitchFamily="34" charset="0"/>
                <a:cs typeface="Times New Roman" panose="02020603050405020304" pitchFamily="18" charset="0"/>
              </a:rPr>
              <a:t>He has saved us and </a:t>
            </a:r>
            <a:r>
              <a:rPr lang="en-US" sz="2400" b="1" dirty="0">
                <a:effectLst/>
                <a:latin typeface="Aptos" panose="020B0004020202020204" pitchFamily="34" charset="0"/>
                <a:ea typeface="Aptos" panose="020B0004020202020204" pitchFamily="34" charset="0"/>
                <a:cs typeface="Times New Roman" panose="02020603050405020304" pitchFamily="18" charset="0"/>
              </a:rPr>
              <a:t>called us to a holy life </a:t>
            </a:r>
            <a:r>
              <a:rPr lang="en-US" sz="2400" dirty="0">
                <a:effectLst/>
                <a:latin typeface="Aptos" panose="020B0004020202020204" pitchFamily="34" charset="0"/>
                <a:ea typeface="Aptos" panose="020B0004020202020204" pitchFamily="34" charset="0"/>
                <a:cs typeface="Times New Roman" panose="02020603050405020304" pitchFamily="18" charset="0"/>
              </a:rPr>
              <a:t>not because of anything that we have done but because of His own purpose and grace. . .”   </a:t>
            </a:r>
          </a:p>
          <a:p>
            <a:pPr marL="0" marR="0" indent="0">
              <a:lnSpc>
                <a:spcPct val="107000"/>
              </a:lnSpc>
              <a:spcBef>
                <a:spcPts val="0"/>
              </a:spcBef>
              <a:spcAft>
                <a:spcPts val="800"/>
              </a:spcAft>
              <a:buNone/>
            </a:pPr>
            <a:endParaRPr lang="en-US" sz="1000" b="1"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I Cor 1:1 “</a:t>
            </a:r>
            <a:r>
              <a:rPr lang="en-US" sz="2400" dirty="0">
                <a:effectLst/>
                <a:latin typeface="Aptos" panose="020B0004020202020204" pitchFamily="34" charset="0"/>
                <a:ea typeface="Aptos" panose="020B0004020202020204" pitchFamily="34" charset="0"/>
                <a:cs typeface="Times New Roman" panose="02020603050405020304" pitchFamily="18" charset="0"/>
              </a:rPr>
              <a:t>Be imitators of me, just as I am of Christ.”     </a:t>
            </a:r>
          </a:p>
          <a:p>
            <a:pPr marL="0" marR="0" indent="0">
              <a:lnSpc>
                <a:spcPct val="107000"/>
              </a:lnSpc>
              <a:spcBef>
                <a:spcPts val="0"/>
              </a:spcBef>
              <a:spcAft>
                <a:spcPts val="800"/>
              </a:spcAft>
              <a:buNone/>
            </a:pPr>
            <a:endParaRPr lang="en-US" sz="1000" b="1" dirty="0">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9:23 “</a:t>
            </a:r>
            <a:r>
              <a:rPr lang="en-US" sz="2400" dirty="0">
                <a:effectLst/>
                <a:latin typeface="Aptos" panose="020B0004020202020204" pitchFamily="34" charset="0"/>
                <a:ea typeface="Aptos" panose="020B0004020202020204" pitchFamily="34" charset="0"/>
                <a:cs typeface="Times New Roman" panose="02020603050405020304" pitchFamily="18" charset="0"/>
              </a:rPr>
              <a:t>Then He said to them all, ‘If anyone desires to come after Me, let him deny himself, and take up his cross </a:t>
            </a:r>
            <a:r>
              <a:rPr lang="en-US" sz="2400" b="1" dirty="0">
                <a:effectLst/>
                <a:latin typeface="Aptos" panose="020B0004020202020204" pitchFamily="34" charset="0"/>
                <a:ea typeface="Aptos" panose="020B0004020202020204" pitchFamily="34" charset="0"/>
                <a:cs typeface="Times New Roman" panose="02020603050405020304" pitchFamily="18" charset="0"/>
              </a:rPr>
              <a:t>daily</a:t>
            </a:r>
            <a:r>
              <a:rPr lang="en-US" sz="2400" dirty="0">
                <a:effectLst/>
                <a:latin typeface="Aptos" panose="020B0004020202020204" pitchFamily="34" charset="0"/>
                <a:ea typeface="Aptos" panose="020B0004020202020204" pitchFamily="34" charset="0"/>
                <a:cs typeface="Times New Roman" panose="02020603050405020304" pitchFamily="18" charset="0"/>
              </a:rPr>
              <a:t> and follow Me.”      . .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2 Cor 5:18 “</a:t>
            </a:r>
            <a:r>
              <a:rPr lang="en-US" kern="100" dirty="0">
                <a:effectLst/>
                <a:latin typeface="Aptos" panose="020B0004020202020204" pitchFamily="34" charset="0"/>
                <a:ea typeface="Aptos" panose="020B0004020202020204" pitchFamily="34" charset="0"/>
                <a:cs typeface="Times New Roman" panose="02020603050405020304" pitchFamily="18" charset="0"/>
              </a:rPr>
              <a:t>Now all these things are from God, who reconciled us to Himself through Christ and </a:t>
            </a:r>
            <a:r>
              <a:rPr lang="en-US" b="1" kern="100" dirty="0">
                <a:effectLst/>
                <a:latin typeface="Aptos" panose="020B0004020202020204" pitchFamily="34" charset="0"/>
                <a:ea typeface="Aptos" panose="020B0004020202020204" pitchFamily="34" charset="0"/>
                <a:cs typeface="Times New Roman" panose="02020603050405020304" pitchFamily="18" charset="0"/>
              </a:rPr>
              <a:t>gave us the ministry of reconciliation”.</a:t>
            </a:r>
            <a:r>
              <a:rPr lang="en-US"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endParaRPr lang="en-US" sz="10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2 Tim 1:9 “</a:t>
            </a:r>
            <a:r>
              <a:rPr lang="en-US" kern="100" dirty="0">
                <a:effectLst/>
                <a:latin typeface="Aptos" panose="020B0004020202020204" pitchFamily="34" charset="0"/>
                <a:ea typeface="Aptos" panose="020B0004020202020204" pitchFamily="34" charset="0"/>
                <a:cs typeface="Times New Roman" panose="02020603050405020304" pitchFamily="18" charset="0"/>
              </a:rPr>
              <a:t>for the gospel according to the power of God, who has saved us and </a:t>
            </a:r>
            <a:r>
              <a:rPr lang="en-US" b="1" kern="100" dirty="0">
                <a:effectLst/>
                <a:latin typeface="Aptos" panose="020B0004020202020204" pitchFamily="34" charset="0"/>
                <a:ea typeface="Aptos" panose="020B0004020202020204" pitchFamily="34" charset="0"/>
                <a:cs typeface="Times New Roman" panose="02020603050405020304" pitchFamily="18" charset="0"/>
              </a:rPr>
              <a:t>called us with a holy calling</a:t>
            </a:r>
            <a:r>
              <a:rPr lang="en-US" kern="100" dirty="0">
                <a:effectLst/>
                <a:latin typeface="Aptos" panose="020B0004020202020204" pitchFamily="34" charset="0"/>
                <a:ea typeface="Aptos" panose="020B0004020202020204" pitchFamily="34" charset="0"/>
                <a:cs typeface="Times New Roman" panose="02020603050405020304" pitchFamily="18" charset="0"/>
              </a:rPr>
              <a:t>, not according to our works, but </a:t>
            </a:r>
            <a:r>
              <a:rPr lang="en-US" b="1" kern="100" dirty="0">
                <a:effectLst/>
                <a:latin typeface="Aptos" panose="020B0004020202020204" pitchFamily="34" charset="0"/>
                <a:ea typeface="Aptos" panose="020B0004020202020204" pitchFamily="34" charset="0"/>
                <a:cs typeface="Times New Roman" panose="02020603050405020304" pitchFamily="18" charset="0"/>
              </a:rPr>
              <a:t>according to His own purpose</a:t>
            </a:r>
            <a:r>
              <a:rPr lang="en-US" kern="100" dirty="0">
                <a:effectLst/>
                <a:latin typeface="Aptos" panose="020B0004020202020204" pitchFamily="34" charset="0"/>
                <a:ea typeface="Aptos" panose="020B0004020202020204" pitchFamily="34" charset="0"/>
                <a:cs typeface="Times New Roman" panose="02020603050405020304" pitchFamily="18" charset="0"/>
              </a:rPr>
              <a:t> and grace which was granted us in Christ Jesus from all eternity.”</a:t>
            </a:r>
          </a:p>
          <a:p>
            <a:pPr marL="0" indent="0">
              <a:lnSpc>
                <a:spcPct val="107000"/>
              </a:lnSpc>
              <a:spcBef>
                <a:spcPts val="0"/>
              </a:spcBef>
              <a:spcAft>
                <a:spcPts val="6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Mtt 5:16 “</a:t>
            </a:r>
            <a:r>
              <a:rPr lang="en-US" sz="2400" dirty="0">
                <a:effectLst/>
                <a:latin typeface="Aptos" panose="020B0004020202020204" pitchFamily="34" charset="0"/>
                <a:ea typeface="Aptos" panose="020B0004020202020204" pitchFamily="34" charset="0"/>
                <a:cs typeface="Times New Roman" panose="02020603050405020304" pitchFamily="18" charset="0"/>
              </a:rPr>
              <a:t>Let your light shine before men in such a way that they may see your good works, and glorify your Father who is in heaven.”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Peter 2:12 “</a:t>
            </a:r>
            <a:r>
              <a:rPr lang="en-US" sz="2400" dirty="0">
                <a:effectLst/>
                <a:latin typeface="Aptos" panose="020B0004020202020204" pitchFamily="34" charset="0"/>
                <a:ea typeface="Aptos" panose="020B0004020202020204" pitchFamily="34" charset="0"/>
                <a:cs typeface="Times New Roman" panose="02020603050405020304" pitchFamily="18" charset="0"/>
              </a:rPr>
              <a:t>Keep your behavior excellent among the Gentiles, so that . . . because of your good deeds, as they observe them, </a:t>
            </a:r>
            <a:r>
              <a:rPr lang="en-US" sz="2400" b="1" dirty="0">
                <a:effectLst/>
                <a:latin typeface="Aptos" panose="020B0004020202020204" pitchFamily="34" charset="0"/>
                <a:ea typeface="Aptos" panose="020B0004020202020204" pitchFamily="34" charset="0"/>
                <a:cs typeface="Times New Roman" panose="02020603050405020304" pitchFamily="18" charset="0"/>
              </a:rPr>
              <a:t>they may glorify God </a:t>
            </a:r>
            <a:r>
              <a:rPr lang="en-US" sz="2400" dirty="0">
                <a:effectLst/>
                <a:latin typeface="Aptos" panose="020B0004020202020204" pitchFamily="34" charset="0"/>
                <a:ea typeface="Aptos" panose="020B0004020202020204" pitchFamily="34" charset="0"/>
                <a:cs typeface="Times New Roman" panose="02020603050405020304" pitchFamily="18" charset="0"/>
              </a:rPr>
              <a:t>in the day of visitation.”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Cor 10:31 “</a:t>
            </a:r>
            <a:r>
              <a:rPr lang="en-US" sz="2400" dirty="0">
                <a:effectLst/>
                <a:latin typeface="Aptos" panose="020B0004020202020204" pitchFamily="34" charset="0"/>
                <a:ea typeface="Aptos" panose="020B0004020202020204" pitchFamily="34" charset="0"/>
                <a:cs typeface="Times New Roman" panose="02020603050405020304" pitchFamily="18" charset="0"/>
              </a:rPr>
              <a:t>Whether then, you eat or drink or whatever you do, do all to the glory of God.”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Cor 6:20</a:t>
            </a:r>
            <a:r>
              <a:rPr lang="en-US" sz="2400" dirty="0">
                <a:effectLst/>
                <a:latin typeface="Aptos" panose="020B0004020202020204" pitchFamily="34" charset="0"/>
                <a:ea typeface="Aptos" panose="020B0004020202020204" pitchFamily="34" charset="0"/>
                <a:cs typeface="Times New Roman" panose="02020603050405020304" pitchFamily="18" charset="0"/>
              </a:rPr>
              <a:t> “For you have been bought with a price: therefore, glorify God in your body.”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Rom 6:16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Do you not know that when you present yourselves to someone as slaves for obedience, you are slaves of the one whom you obey, either of sin resulting in death, or of obedience resulting in righteousness.?”    </a:t>
            </a:r>
          </a:p>
          <a:p>
            <a:pPr marL="0" indent="0">
              <a:lnSpc>
                <a:spcPct val="107000"/>
              </a:lnSpc>
              <a:spcBef>
                <a:spcPts val="0"/>
              </a:spcBef>
              <a:spcAft>
                <a:spcPts val="600"/>
              </a:spcAft>
              <a:buNone/>
            </a:pPr>
            <a:r>
              <a:rPr lang="en-US" sz="18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Remember Jesus’ words that no man can serve two masters. If we are loving and serving God and our neighbor, then our lives will reflect that: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2 </a:t>
            </a:r>
            <a:r>
              <a:rPr lang="en-US" sz="1800" b="1" kern="100" dirty="0" err="1">
                <a:effectLst/>
                <a:latin typeface="Aptos" panose="020B0004020202020204" pitchFamily="34" charset="0"/>
                <a:ea typeface="Aptos" panose="020B0004020202020204" pitchFamily="34" charset="0"/>
                <a:cs typeface="Times New Roman" panose="02020603050405020304" pitchFamily="18" charset="0"/>
              </a:rPr>
              <a:t>Thess</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1:11-12</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“To this end also we pray for you always,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that our God will count you worthy of your calling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and fulfill every desire for goodness and the work of faith with power, so that the name of our Lord Jesus will be glorified in you, and you in Him, according to the grace of our God and the Lord Jesus Christ.” </a:t>
            </a:r>
          </a:p>
          <a:p>
            <a:pPr marL="0" indent="0">
              <a:lnSpc>
                <a:spcPct val="107000"/>
              </a:lnSpc>
              <a:spcBef>
                <a:spcPts val="0"/>
              </a:spcBef>
              <a:spcAft>
                <a:spcPts val="600"/>
              </a:spcAft>
              <a:buNone/>
            </a:pPr>
            <a:endParaRPr lang="en-US"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Paul is praying that his audience is living a life worthy of their calling and will thereby receive goodness and power in their lives and faith.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18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Rom 8:28    “</a:t>
            </a:r>
            <a:r>
              <a:rPr lang="en-US" kern="100" dirty="0">
                <a:effectLst/>
                <a:latin typeface="Aptos" panose="020B0004020202020204" pitchFamily="34" charset="0"/>
                <a:ea typeface="Aptos" panose="020B0004020202020204" pitchFamily="34" charset="0"/>
                <a:cs typeface="Times New Roman" panose="02020603050405020304" pitchFamily="18" charset="0"/>
              </a:rPr>
              <a:t>And we know that God causes all things to work together for good </a:t>
            </a: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to those who love God</a:t>
            </a:r>
            <a:r>
              <a:rPr lang="en-US" kern="100" dirty="0">
                <a:effectLst/>
                <a:latin typeface="Aptos" panose="020B0004020202020204" pitchFamily="34" charset="0"/>
                <a:ea typeface="Aptos" panose="020B0004020202020204" pitchFamily="34" charset="0"/>
                <a:cs typeface="Times New Roman" panose="02020603050405020304" pitchFamily="18" charset="0"/>
              </a:rPr>
              <a:t>    and </a:t>
            </a:r>
          </a:p>
          <a:p>
            <a:pPr marL="0" indent="0">
              <a:lnSpc>
                <a:spcPct val="107000"/>
              </a:lnSpc>
              <a:spcBef>
                <a:spcPts val="0"/>
              </a:spcBef>
              <a:spcAft>
                <a:spcPts val="600"/>
              </a:spcAft>
              <a:buNone/>
            </a:pPr>
            <a:r>
              <a:rPr lang="en-US" u="sng" kern="100" dirty="0">
                <a:effectLst/>
                <a:latin typeface="Aptos" panose="020B0004020202020204" pitchFamily="34" charset="0"/>
                <a:ea typeface="Aptos" panose="020B0004020202020204" pitchFamily="34" charset="0"/>
                <a:cs typeface="Times New Roman" panose="02020603050405020304" pitchFamily="18" charset="0"/>
              </a:rPr>
              <a:t>to those who are called according to His purpose</a:t>
            </a:r>
            <a:r>
              <a:rPr lang="en-US" kern="1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Gal 1:3,4  “</a:t>
            </a:r>
            <a:r>
              <a:rPr lang="en-US" kern="100" dirty="0">
                <a:effectLst/>
                <a:latin typeface="Aptos" panose="020B0004020202020204" pitchFamily="34" charset="0"/>
                <a:ea typeface="Aptos" panose="020B0004020202020204" pitchFamily="34" charset="0"/>
                <a:cs typeface="Times New Roman" panose="02020603050405020304" pitchFamily="18" charset="0"/>
              </a:rPr>
              <a:t>Grace to you and </a:t>
            </a:r>
            <a:r>
              <a:rPr lang="en-US" b="1" kern="100" dirty="0">
                <a:effectLst/>
                <a:latin typeface="Aptos" panose="020B0004020202020204" pitchFamily="34" charset="0"/>
                <a:ea typeface="Aptos" panose="020B0004020202020204" pitchFamily="34" charset="0"/>
                <a:cs typeface="Times New Roman" panose="02020603050405020304" pitchFamily="18" charset="0"/>
              </a:rPr>
              <a:t>peace from God</a:t>
            </a:r>
            <a:r>
              <a:rPr lang="en-US" kern="100" dirty="0">
                <a:effectLst/>
                <a:latin typeface="Aptos" panose="020B0004020202020204" pitchFamily="34" charset="0"/>
                <a:ea typeface="Aptos" panose="020B0004020202020204" pitchFamily="34" charset="0"/>
                <a:cs typeface="Times New Roman" panose="02020603050405020304" pitchFamily="18" charset="0"/>
              </a:rPr>
              <a:t> our Father and the Lord Jesus Christ, who gave Himself for our sins so that </a:t>
            </a:r>
            <a:r>
              <a:rPr lang="en-US" b="1" kern="100" dirty="0">
                <a:effectLst/>
                <a:latin typeface="Aptos" panose="020B0004020202020204" pitchFamily="34" charset="0"/>
                <a:ea typeface="Aptos" panose="020B0004020202020204" pitchFamily="34" charset="0"/>
                <a:cs typeface="Times New Roman" panose="02020603050405020304" pitchFamily="18" charset="0"/>
              </a:rPr>
              <a:t>He might rescue us from this present evil age,</a:t>
            </a:r>
            <a:r>
              <a:rPr lang="en-US" kern="100" dirty="0">
                <a:effectLst/>
                <a:latin typeface="Aptos" panose="020B0004020202020204" pitchFamily="34" charset="0"/>
                <a:ea typeface="Aptos" panose="020B0004020202020204" pitchFamily="34" charset="0"/>
                <a:cs typeface="Times New Roman" panose="02020603050405020304" pitchFamily="18" charset="0"/>
              </a:rPr>
              <a:t> according to the will of our God and Father.”</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219080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346</TotalTime>
  <Words>782</Words>
  <Application>Microsoft Office PowerPoint</Application>
  <PresentationFormat>On-screen Show (4:3)</PresentationFormat>
  <Paragraphs>43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49</cp:revision>
  <dcterms:created xsi:type="dcterms:W3CDTF">2019-04-11T15:26:57Z</dcterms:created>
  <dcterms:modified xsi:type="dcterms:W3CDTF">2024-05-29T18:55:40Z</dcterms:modified>
</cp:coreProperties>
</file>