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30" r:id="rId12"/>
    <p:sldId id="329" r:id="rId13"/>
    <p:sldId id="328" r:id="rId14"/>
    <p:sldId id="32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AF5045C-474B-4B66-BC27-1BC2B7FEA3CB}"/>
    <pc:docChg chg="undo custSel delSld modSld">
      <pc:chgData name="James Young" userId="7f8d7c9cdb576883" providerId="LiveId" clId="{7AF5045C-474B-4B66-BC27-1BC2B7FEA3CB}" dt="2025-01-15T19:03:09.147" v="265" actId="2696"/>
      <pc:docMkLst>
        <pc:docMk/>
      </pc:docMkLst>
      <pc:sldChg chg="modSp mod">
        <pc:chgData name="James Young" userId="7f8d7c9cdb576883" providerId="LiveId" clId="{7AF5045C-474B-4B66-BC27-1BC2B7FEA3CB}" dt="2025-01-15T18:35:16.206" v="61" actId="27636"/>
        <pc:sldMkLst>
          <pc:docMk/>
          <pc:sldMk cId="2838560389" sldId="296"/>
        </pc:sldMkLst>
        <pc:spChg chg="mod">
          <ac:chgData name="James Young" userId="7f8d7c9cdb576883" providerId="LiveId" clId="{7AF5045C-474B-4B66-BC27-1BC2B7FEA3CB}" dt="2025-01-15T18:35:16.206" v="61" actId="27636"/>
          <ac:spMkLst>
            <pc:docMk/>
            <pc:sldMk cId="2838560389" sldId="296"/>
            <ac:spMk id="3" creationId="{708276BC-A706-40B5-B51D-6AA00A059507}"/>
          </ac:spMkLst>
        </pc:spChg>
      </pc:sldChg>
      <pc:sldChg chg="modSp mod">
        <pc:chgData name="James Young" userId="7f8d7c9cdb576883" providerId="LiveId" clId="{7AF5045C-474B-4B66-BC27-1BC2B7FEA3CB}" dt="2025-01-15T18:56:12.021" v="205" actId="20577"/>
        <pc:sldMkLst>
          <pc:docMk/>
          <pc:sldMk cId="3390102180" sldId="311"/>
        </pc:sldMkLst>
        <pc:spChg chg="mod">
          <ac:chgData name="James Young" userId="7f8d7c9cdb576883" providerId="LiveId" clId="{7AF5045C-474B-4B66-BC27-1BC2B7FEA3CB}" dt="2025-01-15T18:56:12.021" v="205" actId="20577"/>
          <ac:spMkLst>
            <pc:docMk/>
            <pc:sldMk cId="3390102180" sldId="311"/>
            <ac:spMk id="3" creationId="{708276BC-A706-40B5-B51D-6AA00A059507}"/>
          </ac:spMkLst>
        </pc:spChg>
      </pc:sldChg>
      <pc:sldChg chg="modSp mod">
        <pc:chgData name="James Young" userId="7f8d7c9cdb576883" providerId="LiveId" clId="{7AF5045C-474B-4B66-BC27-1BC2B7FEA3CB}" dt="2025-01-15T18:52:12.163" v="180" actId="20577"/>
        <pc:sldMkLst>
          <pc:docMk/>
          <pc:sldMk cId="2438453614" sldId="316"/>
        </pc:sldMkLst>
        <pc:spChg chg="mod">
          <ac:chgData name="James Young" userId="7f8d7c9cdb576883" providerId="LiveId" clId="{7AF5045C-474B-4B66-BC27-1BC2B7FEA3CB}" dt="2025-01-15T18:52:12.163" v="180" actId="20577"/>
          <ac:spMkLst>
            <pc:docMk/>
            <pc:sldMk cId="2438453614" sldId="316"/>
            <ac:spMk id="3" creationId="{708276BC-A706-40B5-B51D-6AA00A059507}"/>
          </ac:spMkLst>
        </pc:spChg>
      </pc:sldChg>
      <pc:sldChg chg="modSp mod">
        <pc:chgData name="James Young" userId="7f8d7c9cdb576883" providerId="LiveId" clId="{7AF5045C-474B-4B66-BC27-1BC2B7FEA3CB}" dt="2025-01-15T18:50:18.127" v="140" actId="20577"/>
        <pc:sldMkLst>
          <pc:docMk/>
          <pc:sldMk cId="2029461572" sldId="317"/>
        </pc:sldMkLst>
        <pc:spChg chg="mod">
          <ac:chgData name="James Young" userId="7f8d7c9cdb576883" providerId="LiveId" clId="{7AF5045C-474B-4B66-BC27-1BC2B7FEA3CB}" dt="2025-01-15T18:50:18.127" v="140" actId="20577"/>
          <ac:spMkLst>
            <pc:docMk/>
            <pc:sldMk cId="2029461572" sldId="317"/>
            <ac:spMk id="3" creationId="{708276BC-A706-40B5-B51D-6AA00A059507}"/>
          </ac:spMkLst>
        </pc:spChg>
      </pc:sldChg>
      <pc:sldChg chg="modSp mod">
        <pc:chgData name="James Young" userId="7f8d7c9cdb576883" providerId="LiveId" clId="{7AF5045C-474B-4B66-BC27-1BC2B7FEA3CB}" dt="2025-01-15T18:44:23.613" v="132" actId="20577"/>
        <pc:sldMkLst>
          <pc:docMk/>
          <pc:sldMk cId="2681046262" sldId="319"/>
        </pc:sldMkLst>
        <pc:spChg chg="mod">
          <ac:chgData name="James Young" userId="7f8d7c9cdb576883" providerId="LiveId" clId="{7AF5045C-474B-4B66-BC27-1BC2B7FEA3CB}" dt="2025-01-15T18:44:23.613" v="132" actId="20577"/>
          <ac:spMkLst>
            <pc:docMk/>
            <pc:sldMk cId="2681046262" sldId="319"/>
            <ac:spMk id="3" creationId="{708276BC-A706-40B5-B51D-6AA00A059507}"/>
          </ac:spMkLst>
        </pc:spChg>
      </pc:sldChg>
      <pc:sldChg chg="modSp mod">
        <pc:chgData name="James Young" userId="7f8d7c9cdb576883" providerId="LiveId" clId="{7AF5045C-474B-4B66-BC27-1BC2B7FEA3CB}" dt="2025-01-15T18:38:18.013" v="88" actId="20577"/>
        <pc:sldMkLst>
          <pc:docMk/>
          <pc:sldMk cId="912707575" sldId="320"/>
        </pc:sldMkLst>
        <pc:spChg chg="mod">
          <ac:chgData name="James Young" userId="7f8d7c9cdb576883" providerId="LiveId" clId="{7AF5045C-474B-4B66-BC27-1BC2B7FEA3CB}" dt="2025-01-15T18:38:18.013" v="88" actId="20577"/>
          <ac:spMkLst>
            <pc:docMk/>
            <pc:sldMk cId="912707575" sldId="320"/>
            <ac:spMk id="3" creationId="{708276BC-A706-40B5-B51D-6AA00A059507}"/>
          </ac:spMkLst>
        </pc:spChg>
      </pc:sldChg>
      <pc:sldChg chg="modSp mod">
        <pc:chgData name="James Young" userId="7f8d7c9cdb576883" providerId="LiveId" clId="{7AF5045C-474B-4B66-BC27-1BC2B7FEA3CB}" dt="2025-01-15T18:36:23.654" v="67" actId="20577"/>
        <pc:sldMkLst>
          <pc:docMk/>
          <pc:sldMk cId="3552266159" sldId="321"/>
        </pc:sldMkLst>
        <pc:spChg chg="mod">
          <ac:chgData name="James Young" userId="7f8d7c9cdb576883" providerId="LiveId" clId="{7AF5045C-474B-4B66-BC27-1BC2B7FEA3CB}" dt="2025-01-15T18:36:23.654" v="67" actId="20577"/>
          <ac:spMkLst>
            <pc:docMk/>
            <pc:sldMk cId="3552266159" sldId="321"/>
            <ac:spMk id="3" creationId="{0D226855-EFA6-1799-FCC8-21C4783DD4AF}"/>
          </ac:spMkLst>
        </pc:spChg>
      </pc:sldChg>
      <pc:sldChg chg="del">
        <pc:chgData name="James Young" userId="7f8d7c9cdb576883" providerId="LiveId" clId="{7AF5045C-474B-4B66-BC27-1BC2B7FEA3CB}" dt="2025-01-15T19:03:09.147" v="265" actId="2696"/>
        <pc:sldMkLst>
          <pc:docMk/>
          <pc:sldMk cId="4031329310" sldId="324"/>
        </pc:sldMkLst>
      </pc:sldChg>
      <pc:sldChg chg="del">
        <pc:chgData name="James Young" userId="7f8d7c9cdb576883" providerId="LiveId" clId="{7AF5045C-474B-4B66-BC27-1BC2B7FEA3CB}" dt="2025-01-15T19:03:06.395" v="264" actId="2696"/>
        <pc:sldMkLst>
          <pc:docMk/>
          <pc:sldMk cId="2535498520" sldId="325"/>
        </pc:sldMkLst>
      </pc:sldChg>
      <pc:sldChg chg="modSp mod">
        <pc:chgData name="James Young" userId="7f8d7c9cdb576883" providerId="LiveId" clId="{7AF5045C-474B-4B66-BC27-1BC2B7FEA3CB}" dt="2025-01-15T19:00:56.282" v="239" actId="5793"/>
        <pc:sldMkLst>
          <pc:docMk/>
          <pc:sldMk cId="3328950240" sldId="326"/>
        </pc:sldMkLst>
        <pc:spChg chg="mod">
          <ac:chgData name="James Young" userId="7f8d7c9cdb576883" providerId="LiveId" clId="{7AF5045C-474B-4B66-BC27-1BC2B7FEA3CB}" dt="2025-01-15T19:00:56.282" v="239" actId="5793"/>
          <ac:spMkLst>
            <pc:docMk/>
            <pc:sldMk cId="3328950240" sldId="326"/>
            <ac:spMk id="3" creationId="{708276BC-A706-40B5-B51D-6AA00A059507}"/>
          </ac:spMkLst>
        </pc:spChg>
      </pc:sldChg>
      <pc:sldChg chg="modSp mod">
        <pc:chgData name="James Young" userId="7f8d7c9cdb576883" providerId="LiveId" clId="{7AF5045C-474B-4B66-BC27-1BC2B7FEA3CB}" dt="2025-01-15T18:58:50.581" v="225" actId="20577"/>
        <pc:sldMkLst>
          <pc:docMk/>
          <pc:sldMk cId="1318643211" sldId="327"/>
        </pc:sldMkLst>
        <pc:spChg chg="mod">
          <ac:chgData name="James Young" userId="7f8d7c9cdb576883" providerId="LiveId" clId="{7AF5045C-474B-4B66-BC27-1BC2B7FEA3CB}" dt="2025-01-15T18:58:50.581" v="225" actId="20577"/>
          <ac:spMkLst>
            <pc:docMk/>
            <pc:sldMk cId="1318643211" sldId="327"/>
            <ac:spMk id="3" creationId="{708276BC-A706-40B5-B51D-6AA00A059507}"/>
          </ac:spMkLst>
        </pc:spChg>
      </pc:sldChg>
      <pc:sldChg chg="modSp mod">
        <pc:chgData name="James Young" userId="7f8d7c9cdb576883" providerId="LiveId" clId="{7AF5045C-474B-4B66-BC27-1BC2B7FEA3CB}" dt="2025-01-15T19:02:57.859" v="263" actId="255"/>
        <pc:sldMkLst>
          <pc:docMk/>
          <pc:sldMk cId="3991161903" sldId="328"/>
        </pc:sldMkLst>
        <pc:spChg chg="mod">
          <ac:chgData name="James Young" userId="7f8d7c9cdb576883" providerId="LiveId" clId="{7AF5045C-474B-4B66-BC27-1BC2B7FEA3CB}" dt="2025-01-15T19:02:57.859" v="263" actId="255"/>
          <ac:spMkLst>
            <pc:docMk/>
            <pc:sldMk cId="3991161903" sldId="328"/>
            <ac:spMk id="3" creationId="{61EB3689-3344-90CE-29B8-B18EB4058C86}"/>
          </ac:spMkLst>
        </pc:spChg>
      </pc:sldChg>
      <pc:sldChg chg="modSp mod">
        <pc:chgData name="James Young" userId="7f8d7c9cdb576883" providerId="LiveId" clId="{7AF5045C-474B-4B66-BC27-1BC2B7FEA3CB}" dt="2025-01-15T19:02:28.498" v="261" actId="20577"/>
        <pc:sldMkLst>
          <pc:docMk/>
          <pc:sldMk cId="3079232758" sldId="329"/>
        </pc:sldMkLst>
        <pc:spChg chg="mod">
          <ac:chgData name="James Young" userId="7f8d7c9cdb576883" providerId="LiveId" clId="{7AF5045C-474B-4B66-BC27-1BC2B7FEA3CB}" dt="2025-01-15T19:02:28.498" v="261" actId="20577"/>
          <ac:spMkLst>
            <pc:docMk/>
            <pc:sldMk cId="3079232758" sldId="329"/>
            <ac:spMk id="3" creationId="{40FC9E4F-2284-D601-92FA-ACCB3631B038}"/>
          </ac:spMkLst>
        </pc:spChg>
      </pc:sldChg>
      <pc:sldChg chg="modSp mod">
        <pc:chgData name="James Young" userId="7f8d7c9cdb576883" providerId="LiveId" clId="{7AF5045C-474B-4B66-BC27-1BC2B7FEA3CB}" dt="2025-01-15T19:01:44.147" v="250" actId="20577"/>
        <pc:sldMkLst>
          <pc:docMk/>
          <pc:sldMk cId="2631830018" sldId="330"/>
        </pc:sldMkLst>
        <pc:spChg chg="mod">
          <ac:chgData name="James Young" userId="7f8d7c9cdb576883" providerId="LiveId" clId="{7AF5045C-474B-4B66-BC27-1BC2B7FEA3CB}" dt="2025-01-15T19:01:44.147" v="250" actId="20577"/>
          <ac:spMkLst>
            <pc:docMk/>
            <pc:sldMk cId="2631830018" sldId="330"/>
            <ac:spMk id="3" creationId="{FE9486A7-A3FB-5A9D-D170-66AE53EDF36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Assuming the place of God in judging others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Jesus described the Pharisees as having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seated themselves in the chair of Moses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Mat 23:2</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The Lord had much to say about this topic of judging others.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Matt 7:1-2</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Do not judge, or you too will be judged. For in the same way you judge others, you will be judged, and with the measure you use, it will be measured to you.</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John 8:7</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When they kept on questioning Him, He straightened up and said to them, ‘Let any one of you who is without sin be the first to throw a stone at her.”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Cor 4:5</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Therefore judge nothing before the appointed time; wait until the Lord comes. He will bring to light what is hidden in darkness and will expose the motives of the heart. At that time each will receive their praise from God.”…</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F15E5-FFA4-57AD-1F2E-F91A9FCA5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D272F-8608-5559-E452-9C11A2B955A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9486A7-A3FB-5A9D-D170-66AE53EDF36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When Paul warned against “passing judgment on [one’s] opinions” (</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Rom 14:1</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 he wrote, “But you, why do you judge your brother? Or you again, why do you regard your brother with contempt? For we will all stand before the judgment seat of God” (</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Rom 14:10</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If we condemn others for not conforming to our opinions – as if we were God and our opinions were Scripture – we have become legalists.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830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28C69-B0D7-F426-0F6D-70C263F75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CF429-D23E-4522-E856-B3D1402774C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0FC9E4F-2284-D601-92FA-ACCB3631B038}"/>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Conclusion: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If one is striving to carefully follow God’s law, that does not mean he is a “legalist.” We need to be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careful to engage in good deeds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(Titus 3:8), doing all things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in the name of the Lord Jesus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(Colossians 3:17) as we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observe all that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[He]</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 commanded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(Matthew 28:20). A “legalist” will be careful to give an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appearance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of engaging in good deeds while doing the least that he can, finding ways to justify his preferred sins, and condemning those who do not live up to the human standard he has created or adopted for himself.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923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475B-5351-E55E-DD17-5A5A1EDBF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0ADCC-0B9C-3DCE-2C0A-988C0F46B76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1EB3689-3344-90CE-29B8-B18EB4058C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While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legalism</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is typically associated with strictness and narrow-mindedness, the same mentality also leads one to justify his own sins, shortcomings, and unwise decisions. We must not seek to be justified by law – instead, we should recognize that we are justified by faith and then continue to live by faith, grow in the Lord, become more like Christ, and bear fruit in our service to God.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16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92500" lnSpcReduction="20000"/>
          </a:bodyPr>
          <a:lstStyle/>
          <a:p>
            <a:pPr marL="0" marR="0" indent="0" algn="ctr">
              <a:lnSpc>
                <a:spcPct val="115000"/>
              </a:lnSpc>
              <a:spcAft>
                <a:spcPts val="800"/>
              </a:spcAft>
              <a:buNone/>
            </a:pPr>
            <a:r>
              <a:rPr lang="en-US" sz="4300" b="1" kern="100" dirty="0">
                <a:effectLst/>
                <a:latin typeface="Aptos" panose="020B0004020202020204" pitchFamily="34" charset="0"/>
                <a:ea typeface="Aptos" panose="020B0004020202020204" pitchFamily="34" charset="0"/>
                <a:cs typeface="Times New Roman" panose="02020603050405020304" pitchFamily="18" charset="0"/>
              </a:rPr>
              <a:t>Legalism:  Spiritual Pride and                                Self-Righteousness</a:t>
            </a:r>
          </a:p>
          <a:p>
            <a:pPr marL="0" marR="0" indent="0" algn="ctr">
              <a:lnSpc>
                <a:spcPct val="115000"/>
              </a:lnSpc>
              <a:spcAft>
                <a:spcPts val="800"/>
              </a:spcAft>
              <a:buNone/>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15000"/>
              </a:lnSpc>
              <a:spcAft>
                <a:spcPts val="800"/>
              </a:spcAft>
              <a:buNone/>
            </a:pPr>
            <a:r>
              <a:rPr lang="en-US" sz="3900" b="1" kern="100" dirty="0">
                <a:effectLst/>
                <a:latin typeface="Aptos" panose="020B0004020202020204" pitchFamily="34" charset="0"/>
                <a:ea typeface="Aptos" panose="020B0004020202020204" pitchFamily="34" charset="0"/>
                <a:cs typeface="Times New Roman" panose="02020603050405020304" pitchFamily="18" charset="0"/>
              </a:rPr>
              <a:t>Gal 2:21 </a:t>
            </a:r>
            <a:r>
              <a:rPr lang="en-US" sz="3900" kern="100" dirty="0">
                <a:effectLst/>
                <a:latin typeface="Aptos" panose="020B0004020202020204" pitchFamily="34" charset="0"/>
                <a:ea typeface="Aptos" panose="020B0004020202020204" pitchFamily="34" charset="0"/>
                <a:cs typeface="Times New Roman" panose="02020603050405020304" pitchFamily="18" charset="0"/>
              </a:rPr>
              <a:t>"I do not set aside the grace of God. For if righteousness comes through the law, Christ died for nothing"</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Col 3:12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Therefore, as God’s chosen people, holy and dearly loved, clothe yourselves with compassion, kindness, humility, gentleness and patience.” </a:t>
            </a:r>
          </a:p>
          <a:p>
            <a:pPr marL="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Phil 2:3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Do nothing from selfishness or empty conceit, but with humility of mind regard one another as more important than yourselves”.   </a:t>
            </a:r>
          </a:p>
          <a:p>
            <a:pPr marL="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James 4:6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But He gives us more grace. That is why Scripture says: “God opposes the proud but shows favor to the humble.”   </a:t>
            </a:r>
          </a:p>
          <a:p>
            <a:pPr marL="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Ephesians 4:2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Be completely humble and gentle; be patient, bearing with one another in love.”     </a:t>
            </a:r>
          </a:p>
          <a:p>
            <a:pPr marL="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Micah 6:8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He has told you, O man, what is good; and what does the Lord require of you but to do justice, to love kindness, and to walk humbly with your God.?”</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Legalism is a focus on LAW as a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means of justification</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 truth of the matter is that Scripture teaches us that we are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justified by faith</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in Christ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Rom 5:1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Therefore, having been justified by faith, we have peace with God through our Lord Jesus Christ.”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In our efforts to acquire forgiveness by being good enough that even God sees how we deserve His mercy -                  we proudly enter into a life built on living according to strict law-keeping.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kern="0" dirty="0">
                <a:effectLst/>
                <a:latin typeface="Aptos" panose="020B0004020202020204" pitchFamily="34" charset="0"/>
                <a:ea typeface="Times New Roman" panose="02020603050405020304" pitchFamily="18" charset="0"/>
                <a:cs typeface="Times New Roman" panose="02020603050405020304" pitchFamily="18" charset="0"/>
              </a:rPr>
              <a:t>Mechanical/automatic Obedience rather than from the heart</a:t>
            </a:r>
            <a:r>
              <a:rPr lang="en-US" sz="2200" kern="0" dirty="0">
                <a:effectLst/>
                <a:latin typeface="Aptos" panose="020B0004020202020204" pitchFamily="34" charset="0"/>
                <a:ea typeface="Times New Roman" panose="02020603050405020304" pitchFamily="18" charset="0"/>
                <a:cs typeface="Times New Roman" panose="02020603050405020304" pitchFamily="18" charset="0"/>
              </a:rPr>
              <a:t>  –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God said of His people,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Because this people draw near with their words and honor Me with their lip service, but they remove their hearts far from Me, and their reverence for Me consists of tradition learned by rote…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Isaiah 29:13</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Rather than serving God from the heart, they were simply “going through the motions.” Jesus cited this same passage when He condemned the Pharisees for worshipping God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in vain</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Matthew 15:8-9</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Seeking to do the minimum to be saved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When the rich young ruler came to Jesus and asked what he needed to do to inherit eternal life, Jesus told him to keep the commandments, and he answered that he had done this (Luke 18:18-21). So Jesus said,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One thing you still lack; sell all that you possess and distribute it to the poor, and you shall have treasure in heaven; and come, follow Me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(Luke 18:22). This caused him to depart in sorrow. Jesus’ answer did not give a minimum requirement for him to meet. Instead, He called upon him to make a complete, lifelong 100% commitment.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Jesus said elsewhere,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If anyone wishes to come after Me, he must deny himself, and take up his cross daily and follow Me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Luke 9:23</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Our entire lives must be given to Him as a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living and holy sacrifice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Romans 12:1).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We must strive to be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perfect, as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[our]</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 heavenly Father is perfect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(Matthew 5:48) but we need to acknowledge that this is impossible for us to do 24/7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(Rom 3:23).</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Rather it is the goal to give our hearts 100% (Greatest Commandment) and live the best we can. If we try to determine what is the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least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we can do and still please God, that is a form of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legalism</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Looking for loopholes to justify one’s desired behavior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The Pharisees came up with what they thought was a “loophole” to justify their failure to care for their parents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Matthew 15:4-6</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4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8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a:t>
            </a:r>
            <a:r>
              <a:rPr lang="en-US" sz="18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G.S.</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Many today subscribe to the concept of “situation ethics,” in which right and wrong are determined not by an objective standard of truth but by the current circumstances. Their concept of right and wrong changes as culture changes.  Many do this today refusing to recognize God’s word as the unchanging standard of truth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Psalm 119:160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 sum of Your word is truth, and every one of Your righteous ordinances is everlasting.” . . . </a:t>
            </a:r>
            <a:endParaRPr lang="en-US" sz="24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Deut 5:32-33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“So you shall observe to do just as the Lord your God has commanded you; you shall not turn aside to the right or to the left. You shall walk in all the way which the Lord your God has commanded you, that you may live and that it may be well with you, and that you may prolong your days in the land which you will possess.”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Of course, many simply reject the instructions of God outright. Yet if we look for ways to justify our failure to follow God’s instructions while still claiming to follow His law, we are guilty of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legalism</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 clear instance of this in Scripture is when the apostle Paul explained that some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slanderously reported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that he taught the idea that we can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do evil that good may come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Rom 3:8</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Samuel/Saul</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384</TotalTime>
  <Words>1398</Words>
  <Application>Microsoft Office PowerPoint</Application>
  <PresentationFormat>On-screen Show (4:3)</PresentationFormat>
  <Paragraphs>34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2025-01-15T19:03:09Z</dcterms:modified>
</cp:coreProperties>
</file>