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30" r:id="rId12"/>
    <p:sldId id="32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7BCB698F-A74D-4327-9D5E-62FC538B1023}"/>
    <pc:docChg chg="custSel delSld modSld">
      <pc:chgData name="James Young" userId="7f8d7c9cdb576883" providerId="LiveId" clId="{7BCB698F-A74D-4327-9D5E-62FC538B1023}" dt="2025-01-22T19:08:20.932" v="344" actId="2696"/>
      <pc:docMkLst>
        <pc:docMk/>
      </pc:docMkLst>
      <pc:sldChg chg="modSp mod">
        <pc:chgData name="James Young" userId="7f8d7c9cdb576883" providerId="LiveId" clId="{7BCB698F-A74D-4327-9D5E-62FC538B1023}" dt="2025-01-22T18:57:19.078" v="69" actId="27636"/>
        <pc:sldMkLst>
          <pc:docMk/>
          <pc:sldMk cId="2838560389" sldId="296"/>
        </pc:sldMkLst>
        <pc:spChg chg="mod">
          <ac:chgData name="James Young" userId="7f8d7c9cdb576883" providerId="LiveId" clId="{7BCB698F-A74D-4327-9D5E-62FC538B1023}" dt="2025-01-22T18:57:19.078" v="69" actId="27636"/>
          <ac:spMkLst>
            <pc:docMk/>
            <pc:sldMk cId="2838560389" sldId="296"/>
            <ac:spMk id="3" creationId="{708276BC-A706-40B5-B51D-6AA00A059507}"/>
          </ac:spMkLst>
        </pc:spChg>
      </pc:sldChg>
      <pc:sldChg chg="modSp mod">
        <pc:chgData name="James Young" userId="7f8d7c9cdb576883" providerId="LiveId" clId="{7BCB698F-A74D-4327-9D5E-62FC538B1023}" dt="2025-01-22T19:04:06.070" v="248" actId="255"/>
        <pc:sldMkLst>
          <pc:docMk/>
          <pc:sldMk cId="3390102180" sldId="311"/>
        </pc:sldMkLst>
        <pc:spChg chg="mod">
          <ac:chgData name="James Young" userId="7f8d7c9cdb576883" providerId="LiveId" clId="{7BCB698F-A74D-4327-9D5E-62FC538B1023}" dt="2025-01-22T19:04:06.070" v="248" actId="255"/>
          <ac:spMkLst>
            <pc:docMk/>
            <pc:sldMk cId="3390102180" sldId="311"/>
            <ac:spMk id="3" creationId="{708276BC-A706-40B5-B51D-6AA00A059507}"/>
          </ac:spMkLst>
        </pc:spChg>
      </pc:sldChg>
      <pc:sldChg chg="modSp mod">
        <pc:chgData name="James Young" userId="7f8d7c9cdb576883" providerId="LiveId" clId="{7BCB698F-A74D-4327-9D5E-62FC538B1023}" dt="2025-01-22T19:01:59.166" v="167" actId="20577"/>
        <pc:sldMkLst>
          <pc:docMk/>
          <pc:sldMk cId="2438453614" sldId="316"/>
        </pc:sldMkLst>
        <pc:spChg chg="mod">
          <ac:chgData name="James Young" userId="7f8d7c9cdb576883" providerId="LiveId" clId="{7BCB698F-A74D-4327-9D5E-62FC538B1023}" dt="2025-01-22T19:01:59.166" v="167" actId="20577"/>
          <ac:spMkLst>
            <pc:docMk/>
            <pc:sldMk cId="2438453614" sldId="316"/>
            <ac:spMk id="3" creationId="{708276BC-A706-40B5-B51D-6AA00A059507}"/>
          </ac:spMkLst>
        </pc:spChg>
      </pc:sldChg>
      <pc:sldChg chg="modSp mod">
        <pc:chgData name="James Young" userId="7f8d7c9cdb576883" providerId="LiveId" clId="{7BCB698F-A74D-4327-9D5E-62FC538B1023}" dt="2025-01-22T19:00:58.924" v="149" actId="20577"/>
        <pc:sldMkLst>
          <pc:docMk/>
          <pc:sldMk cId="2029461572" sldId="317"/>
        </pc:sldMkLst>
        <pc:spChg chg="mod">
          <ac:chgData name="James Young" userId="7f8d7c9cdb576883" providerId="LiveId" clId="{7BCB698F-A74D-4327-9D5E-62FC538B1023}" dt="2025-01-22T19:00:58.924" v="149" actId="20577"/>
          <ac:spMkLst>
            <pc:docMk/>
            <pc:sldMk cId="2029461572" sldId="317"/>
            <ac:spMk id="3" creationId="{708276BC-A706-40B5-B51D-6AA00A059507}"/>
          </ac:spMkLst>
        </pc:spChg>
      </pc:sldChg>
      <pc:sldChg chg="modSp mod">
        <pc:chgData name="James Young" userId="7f8d7c9cdb576883" providerId="LiveId" clId="{7BCB698F-A74D-4327-9D5E-62FC538B1023}" dt="2025-01-22T19:00:01.452" v="97" actId="27636"/>
        <pc:sldMkLst>
          <pc:docMk/>
          <pc:sldMk cId="2681046262" sldId="319"/>
        </pc:sldMkLst>
        <pc:spChg chg="mod">
          <ac:chgData name="James Young" userId="7f8d7c9cdb576883" providerId="LiveId" clId="{7BCB698F-A74D-4327-9D5E-62FC538B1023}" dt="2025-01-22T19:00:01.452" v="97" actId="27636"/>
          <ac:spMkLst>
            <pc:docMk/>
            <pc:sldMk cId="2681046262" sldId="319"/>
            <ac:spMk id="3" creationId="{708276BC-A706-40B5-B51D-6AA00A059507}"/>
          </ac:spMkLst>
        </pc:spChg>
      </pc:sldChg>
      <pc:sldChg chg="modSp mod">
        <pc:chgData name="James Young" userId="7f8d7c9cdb576883" providerId="LiveId" clId="{7BCB698F-A74D-4327-9D5E-62FC538B1023}" dt="2025-01-22T18:59:34.863" v="91" actId="27636"/>
        <pc:sldMkLst>
          <pc:docMk/>
          <pc:sldMk cId="912707575" sldId="320"/>
        </pc:sldMkLst>
        <pc:spChg chg="mod">
          <ac:chgData name="James Young" userId="7f8d7c9cdb576883" providerId="LiveId" clId="{7BCB698F-A74D-4327-9D5E-62FC538B1023}" dt="2025-01-22T18:59:34.863" v="91" actId="27636"/>
          <ac:spMkLst>
            <pc:docMk/>
            <pc:sldMk cId="912707575" sldId="320"/>
            <ac:spMk id="3" creationId="{708276BC-A706-40B5-B51D-6AA00A059507}"/>
          </ac:spMkLst>
        </pc:spChg>
      </pc:sldChg>
      <pc:sldChg chg="modSp mod">
        <pc:chgData name="James Young" userId="7f8d7c9cdb576883" providerId="LiveId" clId="{7BCB698F-A74D-4327-9D5E-62FC538B1023}" dt="2025-01-22T18:58:12.878" v="81" actId="27636"/>
        <pc:sldMkLst>
          <pc:docMk/>
          <pc:sldMk cId="3552266159" sldId="321"/>
        </pc:sldMkLst>
        <pc:spChg chg="mod">
          <ac:chgData name="James Young" userId="7f8d7c9cdb576883" providerId="LiveId" clId="{7BCB698F-A74D-4327-9D5E-62FC538B1023}" dt="2025-01-22T18:58:12.878" v="81" actId="27636"/>
          <ac:spMkLst>
            <pc:docMk/>
            <pc:sldMk cId="3552266159" sldId="321"/>
            <ac:spMk id="3" creationId="{0D226855-EFA6-1799-FCC8-21C4783DD4AF}"/>
          </ac:spMkLst>
        </pc:spChg>
      </pc:sldChg>
      <pc:sldChg chg="del">
        <pc:chgData name="James Young" userId="7f8d7c9cdb576883" providerId="LiveId" clId="{7BCB698F-A74D-4327-9D5E-62FC538B1023}" dt="2025-01-22T19:08:20.932" v="344" actId="2696"/>
        <pc:sldMkLst>
          <pc:docMk/>
          <pc:sldMk cId="4031329310" sldId="324"/>
        </pc:sldMkLst>
      </pc:sldChg>
      <pc:sldChg chg="del">
        <pc:chgData name="James Young" userId="7f8d7c9cdb576883" providerId="LiveId" clId="{7BCB698F-A74D-4327-9D5E-62FC538B1023}" dt="2025-01-22T19:08:17.570" v="343" actId="2696"/>
        <pc:sldMkLst>
          <pc:docMk/>
          <pc:sldMk cId="2535498520" sldId="325"/>
        </pc:sldMkLst>
      </pc:sldChg>
      <pc:sldChg chg="modSp mod">
        <pc:chgData name="James Young" userId="7f8d7c9cdb576883" providerId="LiveId" clId="{7BCB698F-A74D-4327-9D5E-62FC538B1023}" dt="2025-01-22T19:06:07.497" v="325" actId="255"/>
        <pc:sldMkLst>
          <pc:docMk/>
          <pc:sldMk cId="3328950240" sldId="326"/>
        </pc:sldMkLst>
        <pc:spChg chg="mod">
          <ac:chgData name="James Young" userId="7f8d7c9cdb576883" providerId="LiveId" clId="{7BCB698F-A74D-4327-9D5E-62FC538B1023}" dt="2025-01-22T19:06:07.497" v="325" actId="255"/>
          <ac:spMkLst>
            <pc:docMk/>
            <pc:sldMk cId="3328950240" sldId="326"/>
            <ac:spMk id="3" creationId="{708276BC-A706-40B5-B51D-6AA00A059507}"/>
          </ac:spMkLst>
        </pc:spChg>
      </pc:sldChg>
      <pc:sldChg chg="modSp mod">
        <pc:chgData name="James Young" userId="7f8d7c9cdb576883" providerId="LiveId" clId="{7BCB698F-A74D-4327-9D5E-62FC538B1023}" dt="2025-01-22T19:05:33.248" v="323" actId="20577"/>
        <pc:sldMkLst>
          <pc:docMk/>
          <pc:sldMk cId="1318643211" sldId="327"/>
        </pc:sldMkLst>
        <pc:spChg chg="mod">
          <ac:chgData name="James Young" userId="7f8d7c9cdb576883" providerId="LiveId" clId="{7BCB698F-A74D-4327-9D5E-62FC538B1023}" dt="2025-01-22T19:05:33.248" v="323" actId="20577"/>
          <ac:spMkLst>
            <pc:docMk/>
            <pc:sldMk cId="1318643211" sldId="327"/>
            <ac:spMk id="3" creationId="{708276BC-A706-40B5-B51D-6AA00A059507}"/>
          </ac:spMkLst>
        </pc:spChg>
      </pc:sldChg>
      <pc:sldChg chg="del">
        <pc:chgData name="James Young" userId="7f8d7c9cdb576883" providerId="LiveId" clId="{7BCB698F-A74D-4327-9D5E-62FC538B1023}" dt="2025-01-22T19:08:14.129" v="342" actId="2696"/>
        <pc:sldMkLst>
          <pc:docMk/>
          <pc:sldMk cId="3991161903" sldId="328"/>
        </pc:sldMkLst>
      </pc:sldChg>
      <pc:sldChg chg="del">
        <pc:chgData name="James Young" userId="7f8d7c9cdb576883" providerId="LiveId" clId="{7BCB698F-A74D-4327-9D5E-62FC538B1023}" dt="2025-01-22T19:08:10.017" v="341" actId="2696"/>
        <pc:sldMkLst>
          <pc:docMk/>
          <pc:sldMk cId="3079232758" sldId="329"/>
        </pc:sldMkLst>
      </pc:sldChg>
      <pc:sldChg chg="modSp mod">
        <pc:chgData name="James Young" userId="7f8d7c9cdb576883" providerId="LiveId" clId="{7BCB698F-A74D-4327-9D5E-62FC538B1023}" dt="2025-01-22T19:07:47.784" v="340" actId="20577"/>
        <pc:sldMkLst>
          <pc:docMk/>
          <pc:sldMk cId="2631830018" sldId="330"/>
        </pc:sldMkLst>
        <pc:spChg chg="mod">
          <ac:chgData name="James Young" userId="7f8d7c9cdb576883" providerId="LiveId" clId="{7BCB698F-A74D-4327-9D5E-62FC538B1023}" dt="2025-01-22T19:07:47.784" v="340" actId="20577"/>
          <ac:spMkLst>
            <pc:docMk/>
            <pc:sldMk cId="2631830018" sldId="330"/>
            <ac:spMk id="3" creationId="{FE9486A7-A3FB-5A9D-D170-66AE53EDF36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Heb 10:35-39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Therefore, do not throw away your confidence, which has a great reward. For you have need to endurance, so that when you have done the will of God, you may receive what was promised. . . . But we are not of those who shrink back to destruction, but of those who have faith to the preserving of the soul.”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F15E5-FFA4-57AD-1F2E-F91A9FCA59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2D272F-8608-5559-E452-9C11A2B955A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E9486A7-A3FB-5A9D-D170-66AE53EDF36C}"/>
              </a:ext>
            </a:extLst>
          </p:cNvPr>
          <p:cNvSpPr>
            <a:spLocks noGrp="1"/>
          </p:cNvSpPr>
          <p:nvPr>
            <p:ph idx="1"/>
          </p:nvPr>
        </p:nvSpPr>
        <p:spPr>
          <a:xfrm>
            <a:off x="628650" y="379562"/>
            <a:ext cx="7886700" cy="5891842"/>
          </a:xfrm>
        </p:spPr>
        <p:txBody>
          <a:bodyPr>
            <a:normAutofit/>
          </a:bodyPr>
          <a:lstStyle/>
          <a:p>
            <a:pPr marL="0" marR="0" indent="0" algn="ctr">
              <a:lnSpc>
                <a:spcPct val="115000"/>
              </a:lnSpc>
              <a:spcAft>
                <a:spcPts val="8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Conclusion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Each one of us has been called to be a disciple of Jesus. Yet as Jesus explained, we must be willing to:</a:t>
            </a:r>
          </a:p>
          <a:p>
            <a:pPr marL="0" marR="0" indent="0">
              <a:lnSpc>
                <a:spcPct val="115000"/>
              </a:lnSpc>
              <a:spcAft>
                <a:spcPts val="800"/>
              </a:spcAft>
              <a:buNone/>
            </a:pP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surrender our earthly home when it becomes a hindrance to us, </a:t>
            </a:r>
          </a:p>
          <a:p>
            <a:pPr marL="0" marR="0" indent="0">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forfeit family relationships when they become detrimental to our faith,  </a:t>
            </a:r>
          </a:p>
          <a:p>
            <a:pPr marL="0" marR="0" indent="0">
              <a:lnSpc>
                <a:spcPct val="115000"/>
              </a:lnSpc>
              <a:spcAft>
                <a:spcPts val="800"/>
              </a:spcAft>
              <a:buNone/>
            </a:pP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make a lifelong commitment to following Him, regardless of the cost. </a:t>
            </a:r>
            <a:endParaRPr lang="en-US" sz="2400" kern="100" dirty="0">
              <a:effectLst/>
              <a:latin typeface="Tempus Sans ITC" panose="04020404030D07020202" pitchFamily="82"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1830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What Does It Mean </a:t>
            </a: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To Be A </a:t>
            </a: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Disciple of Christ? </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lnSpcReduction="10000"/>
          </a:bodyPr>
          <a:lstStyle/>
          <a:p>
            <a:pPr marL="0" marR="0" indent="0" algn="ctr">
              <a:buNone/>
            </a:pPr>
            <a:r>
              <a:rPr lang="en-US" sz="2400" dirty="0">
                <a:effectLst/>
                <a:latin typeface="Times New Roman" panose="02020603050405020304" pitchFamily="18" charset="0"/>
                <a:ea typeface="Times New Roman" panose="02020603050405020304" pitchFamily="18" charset="0"/>
              </a:rPr>
              <a:t>Jesus encountered three prospective disciples:</a:t>
            </a:r>
          </a:p>
          <a:p>
            <a:pPr marL="0" marR="0" indent="0" algn="ctr">
              <a:buNone/>
            </a:pPr>
            <a:endParaRPr lang="en-US" sz="2400" dirty="0">
              <a:effectLst/>
              <a:latin typeface="Times New Roman" panose="02020603050405020304" pitchFamily="18" charset="0"/>
              <a:ea typeface="Times New Roman" panose="02020603050405020304" pitchFamily="18" charset="0"/>
            </a:endParaRPr>
          </a:p>
          <a:p>
            <a:pPr marL="0" marR="0" indent="0">
              <a:buNone/>
            </a:pPr>
            <a:r>
              <a:rPr lang="en-US" sz="2400" dirty="0">
                <a:effectLst/>
                <a:latin typeface="Times New Roman" panose="02020603050405020304" pitchFamily="18" charset="0"/>
                <a:ea typeface="Times New Roman" panose="02020603050405020304" pitchFamily="18" charset="0"/>
              </a:rPr>
              <a:t>“</a:t>
            </a:r>
            <a:r>
              <a:rPr lang="en-US" sz="2400" i="1" dirty="0">
                <a:effectLst/>
                <a:latin typeface="Times New Roman" panose="02020603050405020304" pitchFamily="18" charset="0"/>
                <a:ea typeface="Times New Roman" panose="02020603050405020304" pitchFamily="18" charset="0"/>
              </a:rPr>
              <a:t>As they were going along the road, someone said to Him, ‘I will follow You wherever You go.’ And Jesus said to him, ‘The foxes have holes and the birds of the air have nests, but the Son of Man has nowhere to lay His head.</a:t>
            </a:r>
          </a:p>
          <a:p>
            <a:pPr marL="0" marR="0" indent="0">
              <a:buNone/>
            </a:pPr>
            <a:endParaRPr lang="en-US" sz="2400" dirty="0">
              <a:effectLst/>
              <a:latin typeface="Times New Roman" panose="02020603050405020304" pitchFamily="18" charset="0"/>
              <a:ea typeface="Times New Roman" panose="02020603050405020304" pitchFamily="18" charset="0"/>
            </a:endParaRPr>
          </a:p>
          <a:p>
            <a:pPr marL="0" marR="0" indent="0">
              <a:buNone/>
            </a:pPr>
            <a:r>
              <a:rPr lang="en-US" sz="2400" dirty="0">
                <a:effectLst/>
                <a:latin typeface="Times New Roman" panose="02020603050405020304" pitchFamily="18" charset="0"/>
                <a:ea typeface="Times New Roman" panose="02020603050405020304" pitchFamily="18" charset="0"/>
              </a:rPr>
              <a:t>“</a:t>
            </a:r>
            <a:r>
              <a:rPr lang="en-US" sz="2400" i="1" dirty="0">
                <a:effectLst/>
                <a:latin typeface="Times New Roman" panose="02020603050405020304" pitchFamily="18" charset="0"/>
                <a:ea typeface="Times New Roman" panose="02020603050405020304" pitchFamily="18" charset="0"/>
              </a:rPr>
              <a:t>And He said to another, ‘Follow Me.’ But he said, ‘Lord, permit me first to go and bury my father.’ But He said to him, ‘Allow the dead to bury their own dead; but as for you, go and proclaim everywhere the kingdom of God.’</a:t>
            </a:r>
          </a:p>
          <a:p>
            <a:pPr marL="0" marR="0" indent="0">
              <a:buNone/>
            </a:pPr>
            <a:endParaRPr lang="en-US" sz="2400" dirty="0">
              <a:effectLst/>
              <a:latin typeface="Times New Roman" panose="02020603050405020304" pitchFamily="18" charset="0"/>
              <a:ea typeface="Times New Roman" panose="02020603050405020304" pitchFamily="18" charset="0"/>
            </a:endParaRPr>
          </a:p>
          <a:p>
            <a:pPr marL="0" marR="0" indent="0">
              <a:buNone/>
            </a:pPr>
            <a:r>
              <a:rPr lang="en-US" sz="2400" dirty="0">
                <a:effectLst/>
                <a:latin typeface="Times New Roman" panose="02020603050405020304" pitchFamily="18" charset="0"/>
                <a:ea typeface="Times New Roman" panose="02020603050405020304" pitchFamily="18" charset="0"/>
              </a:rPr>
              <a:t>“</a:t>
            </a:r>
            <a:r>
              <a:rPr lang="en-US" sz="2400" i="1" dirty="0">
                <a:effectLst/>
                <a:latin typeface="Times New Roman" panose="02020603050405020304" pitchFamily="18" charset="0"/>
                <a:ea typeface="Times New Roman" panose="02020603050405020304" pitchFamily="18" charset="0"/>
              </a:rPr>
              <a:t>Another also said, ‘I will follow You, Lord; but first permit me to say good-bye to those at home.’ But Jesus said to him, ‘No one, after putting his hand to the plow and looking back, is fit for the kingdom of God’</a:t>
            </a:r>
            <a:r>
              <a:rPr lang="en-US" sz="2400" dirty="0">
                <a:effectLst/>
                <a:latin typeface="Times New Roman" panose="02020603050405020304" pitchFamily="18" charset="0"/>
                <a:ea typeface="Times New Roman" panose="02020603050405020304" pitchFamily="18" charset="0"/>
              </a:rPr>
              <a:t>” (Luke 9:57-62).</a:t>
            </a:r>
          </a:p>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marR="0" indent="0" algn="ctr">
              <a:buNone/>
            </a:pPr>
            <a:r>
              <a:rPr lang="en-US" sz="2400" b="1" dirty="0">
                <a:effectLst/>
                <a:latin typeface="Times New Roman" panose="02020603050405020304" pitchFamily="18" charset="0"/>
                <a:ea typeface="Times New Roman" panose="02020603050405020304" pitchFamily="18" charset="0"/>
              </a:rPr>
              <a:t>1) We May be Called to Give Up Our Earthly Possessions:</a:t>
            </a:r>
            <a:endParaRPr lang="en-US" sz="2400" dirty="0">
              <a:effectLst/>
              <a:latin typeface="Times New Roman" panose="02020603050405020304" pitchFamily="18" charset="0"/>
              <a:ea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We might have to move in order to escape strong worldly influences – something that Lot should have done rather than remain in Sodom (Genesis 13:10-13).</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We might be required to relocate where we can be more effective serving the Lord. Paul moved around to be able to help Christians in different areas (cf. Romans 1:11).</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Under extreme circumstances, we might have to sell our property to contribute to an extraordinary need (Acts 4:32-35).</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We might need to leave a well-paying job or a “successful” career that is harmful to us spiritually, just as Paul did when he converted to Christ (Philippians 3:7).</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indent="0" algn="ctr">
              <a:buNone/>
            </a:pPr>
            <a:r>
              <a:rPr lang="en-US" sz="2400" b="1" dirty="0">
                <a:effectLst/>
                <a:latin typeface="Times New Roman" panose="02020603050405020304" pitchFamily="18" charset="0"/>
                <a:ea typeface="Times New Roman" panose="02020603050405020304" pitchFamily="18" charset="0"/>
              </a:rPr>
              <a:t>1) We May be Called to Give Up Our Earthly Possessions:</a:t>
            </a:r>
            <a:endParaRPr lang="en-US" sz="2400" dirty="0">
              <a:effectLst/>
              <a:latin typeface="Times New Roman" panose="02020603050405020304" pitchFamily="18" charset="0"/>
              <a:ea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We might have to endure persecution for the cause of Christ that makes permanent residency impossible.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Luke 9:23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i="1" kern="0" dirty="0">
                <a:effectLst/>
                <a:latin typeface="Times New Roman" panose="02020603050405020304" pitchFamily="18" charset="0"/>
                <a:ea typeface="Times New Roman" panose="02020603050405020304" pitchFamily="18" charset="0"/>
                <a:cs typeface="Times New Roman" panose="02020603050405020304" pitchFamily="18" charset="0"/>
              </a:rPr>
              <a:t>If anyone wishes to come after Me, he must deny himself, and take up his cross daily and follow Me.</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Heb 10:32-34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“But remember the former days, when, after being enlightened, you endured a great conflict of sufferings, partly by being made a public spectacle through reproaches and tribulations, and partly by becoming sharers with those who were so treated. For you showed sympathy to the prisoners and accepted joyfully the seizure of your property, knowing that you have for yourselves a better possession and a lasting one.”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marR="0" indent="0" algn="ctr">
              <a:lnSpc>
                <a:spcPct val="115000"/>
              </a:lnSpc>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2) We Must Be Willing to Forfeit Family Relationships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i="1" kern="0" dirty="0">
                <a:effectLst/>
                <a:latin typeface="Times New Roman" panose="02020603050405020304" pitchFamily="18" charset="0"/>
                <a:ea typeface="Times New Roman" panose="02020603050405020304" pitchFamily="18" charset="0"/>
                <a:cs typeface="Times New Roman" panose="02020603050405020304" pitchFamily="18" charset="0"/>
              </a:rPr>
              <a:t>Allow the dead to bury their own dead…</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(Luke 9:60).</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SzPts val="1000"/>
              <a:buFont typeface="Symbol" panose="05050102010706020507" pitchFamily="18" charset="2"/>
              <a:buChar char=""/>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Jesus’ message was that following Him must take precedence over any and all other relationships.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Mtt 10:37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i="1" kern="0" dirty="0">
                <a:effectLst/>
                <a:latin typeface="Times New Roman" panose="02020603050405020304" pitchFamily="18" charset="0"/>
                <a:ea typeface="Times New Roman" panose="02020603050405020304" pitchFamily="18" charset="0"/>
                <a:cs typeface="Times New Roman" panose="02020603050405020304" pitchFamily="18" charset="0"/>
              </a:rPr>
              <a:t>He who loves father or mother more than Me is not worthy of Me; and he who loves son or daughter more than Me is not worthy of Me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Jesus was not teaching that we must forsake family in every situation. There are many passages in the New Testament that emphasize our responsibility toward our families (Ephesians 5:22, 25; 6:1, 4; 1 Timothy 5:4; </a:t>
            </a:r>
            <a:r>
              <a:rPr lang="en-US" sz="1800" i="1" kern="0" dirty="0">
                <a:effectLst/>
                <a:latin typeface="Times New Roman" panose="02020603050405020304" pitchFamily="18" charset="0"/>
                <a:ea typeface="Times New Roman" panose="02020603050405020304" pitchFamily="18" charset="0"/>
                <a:cs typeface="Times New Roman" panose="02020603050405020304" pitchFamily="18" charset="0"/>
              </a:rPr>
              <a:t>et al.</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SzPts val="1000"/>
              <a:buFont typeface="Symbol" panose="05050102010706020507" pitchFamily="18" charset="2"/>
              <a:buChar char=""/>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Jesus placed His disciples over His earthly family.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Mtt 12:4-50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i="1" kern="0" dirty="0">
                <a:effectLst/>
                <a:latin typeface="Times New Roman" panose="02020603050405020304" pitchFamily="18" charset="0"/>
                <a:ea typeface="Times New Roman" panose="02020603050405020304" pitchFamily="18" charset="0"/>
                <a:cs typeface="Times New Roman" panose="02020603050405020304" pitchFamily="18" charset="0"/>
              </a:rPr>
              <a:t>While He was still speaking to the crowds, behold, His mother and brothers were standing outside, seeking to speak to Him. Someone said to Him, ‘Behold, Your mother and Your brothers are standing outside seeking to speak to You.’ But Jesus answered the one who was telling Him and said, ‘Who is My mother and who are My brothers?’ And stretching out His hand toward His disciples, He said, ‘Behold My mother and My brothers! For whoever does the will of My Father who is in heaven, he is My brother and sister and mother</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(Matthew 12:46-50). Jesus was willing to put His disciples over His earthly mother and brothers. We must be willing to do the same when necessary.</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2) We Must Be Willing to Forfeit Family Relationships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i="1" kern="0" dirty="0">
                <a:effectLst/>
                <a:latin typeface="Times New Roman" panose="02020603050405020304" pitchFamily="18" charset="0"/>
                <a:ea typeface="Times New Roman" panose="02020603050405020304" pitchFamily="18" charset="0"/>
                <a:cs typeface="Times New Roman" panose="02020603050405020304" pitchFamily="18" charset="0"/>
              </a:rPr>
              <a:t>Allow the dead to bury their own dead…</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(Luke 9:60).</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Sometimes our families may be directly opposed to Christ. Under these circumstances, Jesus said, “</a:t>
            </a:r>
            <a:r>
              <a:rPr lang="en-US" sz="2000" i="1" kern="0" dirty="0">
                <a:effectLst/>
                <a:latin typeface="Times New Roman" panose="02020603050405020304" pitchFamily="18" charset="0"/>
                <a:ea typeface="Times New Roman" panose="02020603050405020304" pitchFamily="18" charset="0"/>
                <a:cs typeface="Times New Roman" panose="02020603050405020304" pitchFamily="18" charset="0"/>
              </a:rPr>
              <a:t>I did not come to bring peace, but a sword…and a man’s enemies will be the members of his household</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(Matthew 10:34-36). Before His crucifixion, Jesus’ brothers did not believe in Him and even mocked His work for the Father (John 7:3-5).</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Sometimes our families may be pressuring us to live in sin (cf. 1 Cor 15:33).</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Some families may not understand our desire to put Christ ‘</a:t>
            </a:r>
            <a:r>
              <a:rPr lang="en-US" sz="2000" i="1" kern="0" dirty="0">
                <a:effectLst/>
                <a:latin typeface="Times New Roman" panose="02020603050405020304" pitchFamily="18" charset="0"/>
                <a:ea typeface="Times New Roman" panose="02020603050405020304" pitchFamily="18" charset="0"/>
                <a:cs typeface="Times New Roman" panose="02020603050405020304" pitchFamily="18" charset="0"/>
              </a:rPr>
              <a:t>first”</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and resist our change of lifestyle. (1 Peter 4:3-4).</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Family activities may conflict with spiritual responsibilities, in which case disciples are to leave family and put the kingdom first              (Matt 19:29; 6:33).</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15000"/>
              </a:lnSpc>
              <a:spcAft>
                <a:spcPts val="800"/>
              </a:spcAft>
              <a:buNone/>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3) Disciples Must Be Willing to Make a Lifelong Commitment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i="1" kern="0" dirty="0">
                <a:effectLst/>
                <a:latin typeface="Times New Roman" panose="02020603050405020304" pitchFamily="18" charset="0"/>
                <a:ea typeface="Times New Roman" panose="02020603050405020304" pitchFamily="18" charset="0"/>
                <a:cs typeface="Times New Roman" panose="02020603050405020304" pitchFamily="18" charset="0"/>
              </a:rPr>
              <a:t>No one, after putting his hand to the plow and looking back, is fit for the kingdom of God</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(Luke 9:62).</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Many Scriptures speak to the need to persevere and to endure to the end.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Mtt 24:13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“But the one who endures to the end, he will be saved.” Jesus illustrated this Himself by being obedient to the will of our Father – even to the point of death on a cross (Phil 2:8)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We change our way of life in order to avoid the temptations of sin and fall back into our old ways. Like Moses, we must be willing to forgo the pleasures of this life and chose to be a person for God. (Heb 11:25).</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We must be willing to suffer persecution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2 Tim 3:12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Indeed, all who desire to live godly in Christ Jesus will be persecuted”  and “</a:t>
            </a:r>
            <a:r>
              <a:rPr lang="en-US" sz="2000" i="1" kern="0" dirty="0">
                <a:effectLst/>
                <a:latin typeface="Times New Roman" panose="02020603050405020304" pitchFamily="18" charset="0"/>
                <a:ea typeface="Times New Roman" panose="02020603050405020304" pitchFamily="18" charset="0"/>
                <a:cs typeface="Times New Roman" panose="02020603050405020304" pitchFamily="18" charset="0"/>
              </a:rPr>
              <a:t>be faithful until death</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(Revelation 2:10).</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marR="0" indent="0" algn="ctr">
              <a:lnSpc>
                <a:spcPct val="115000"/>
              </a:lnSpc>
              <a:spcAft>
                <a:spcPts val="800"/>
              </a:spcAft>
              <a:buNone/>
            </a:pP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3) Disciples Must Be Willing to Make a Lifelong Commitment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i="1" kern="0" dirty="0">
                <a:effectLst/>
                <a:latin typeface="Times New Roman" panose="02020603050405020304" pitchFamily="18" charset="0"/>
                <a:ea typeface="Times New Roman" panose="02020603050405020304" pitchFamily="18" charset="0"/>
                <a:cs typeface="Times New Roman" panose="02020603050405020304" pitchFamily="18" charset="0"/>
              </a:rPr>
              <a:t>No one, after putting his hand to the plow and looking back, is fit for the kingdom of God</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(Luke 9:62).</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Facing tribulations is inevitable, but the only way we can be faithful to the end is to not take our eyes off our Lord, Jesus Christ. (Hebrews 12:3).</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Frequent study of the Word which trains us for living in a pleasing way to the Lord (2 Tim 3:16,17) helps us to avoid becoming distracted by the “</a:t>
            </a:r>
            <a:r>
              <a:rPr lang="en-US" sz="1800" i="1" kern="0" dirty="0">
                <a:effectLst/>
                <a:latin typeface="Times New Roman" panose="02020603050405020304" pitchFamily="18" charset="0"/>
                <a:ea typeface="Times New Roman" panose="02020603050405020304" pitchFamily="18" charset="0"/>
                <a:cs typeface="Times New Roman" panose="02020603050405020304" pitchFamily="18" charset="0"/>
              </a:rPr>
              <a:t>worries and riches and pleasures of this life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(Luke 8:14), trying to “</a:t>
            </a:r>
            <a:r>
              <a:rPr lang="en-US" sz="1800" i="1" kern="0" dirty="0">
                <a:effectLst/>
                <a:latin typeface="Times New Roman" panose="02020603050405020304" pitchFamily="18" charset="0"/>
                <a:ea typeface="Times New Roman" panose="02020603050405020304" pitchFamily="18" charset="0"/>
                <a:cs typeface="Times New Roman" panose="02020603050405020304" pitchFamily="18" charset="0"/>
              </a:rPr>
              <a:t>serve two masters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(Matthew 6:24) rather than being wholly devoted to serving our Father.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We must seek to never take our eyes of the goal: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Phil 3:14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I press on toward the goal for the prize of the upward call of God in Christ Jesus.”                                   Our minds must always be centered on Christ   </a:t>
            </a:r>
            <a:r>
              <a:rPr lang="en-US"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Col 3:2 “</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Set your mind on the things above, not on the things that are on earth.”</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We need to value the eternal reward that God offers more than the temporary comforts of this life. Jesus asked, “</a:t>
            </a:r>
            <a:r>
              <a:rPr lang="en-US" sz="1800" i="1" kern="0" dirty="0">
                <a:effectLst/>
                <a:latin typeface="Times New Roman" panose="02020603050405020304" pitchFamily="18" charset="0"/>
                <a:ea typeface="Times New Roman" panose="02020603050405020304" pitchFamily="18" charset="0"/>
                <a:cs typeface="Times New Roman" panose="02020603050405020304" pitchFamily="18" charset="0"/>
              </a:rPr>
              <a:t>For what will it profit a man if he gains the whole world and forfeits his soul? Or what will a man give in exchange for his soul?</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(Matt 16:26).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365</TotalTime>
  <Words>1499</Words>
  <Application>Microsoft Office PowerPoint</Application>
  <PresentationFormat>On-screen Show (4:3)</PresentationFormat>
  <Paragraphs>49</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Aptos</vt:lpstr>
      <vt:lpstr>Arial</vt:lpstr>
      <vt:lpstr>Calibri</vt:lpstr>
      <vt:lpstr>Calibri Light</vt:lpstr>
      <vt:lpstr>Symbol</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2025-01-22T19:08:29Z</dcterms:modified>
</cp:coreProperties>
</file>