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4" r:id="rId10"/>
    <p:sldId id="332" r:id="rId11"/>
    <p:sldId id="331"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4E3762-A3D2-47D1-B530-CCAF8FDA2A95}" v="12" dt="2025-07-22T18:50:08.5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984E3762-A3D2-47D1-B530-CCAF8FDA2A95}"/>
    <pc:docChg chg="undo custSel addSld delSld modSld">
      <pc:chgData name="James Young" userId="7f8d7c9cdb576883" providerId="LiveId" clId="{984E3762-A3D2-47D1-B530-CCAF8FDA2A95}" dt="2025-07-22T18:51:18.360" v="813" actId="2696"/>
      <pc:docMkLst>
        <pc:docMk/>
      </pc:docMkLst>
      <pc:sldChg chg="modSp mod">
        <pc:chgData name="James Young" userId="7f8d7c9cdb576883" providerId="LiveId" clId="{984E3762-A3D2-47D1-B530-CCAF8FDA2A95}" dt="2025-07-22T18:27:01.185" v="71" actId="20577"/>
        <pc:sldMkLst>
          <pc:docMk/>
          <pc:sldMk cId="2838560389" sldId="296"/>
        </pc:sldMkLst>
        <pc:spChg chg="mod">
          <ac:chgData name="James Young" userId="7f8d7c9cdb576883" providerId="LiveId" clId="{984E3762-A3D2-47D1-B530-CCAF8FDA2A95}" dt="2025-07-22T18:27:01.185" v="71" actId="20577"/>
          <ac:spMkLst>
            <pc:docMk/>
            <pc:sldMk cId="2838560389" sldId="296"/>
            <ac:spMk id="3" creationId="{708276BC-A706-40B5-B51D-6AA00A059507}"/>
          </ac:spMkLst>
        </pc:spChg>
      </pc:sldChg>
      <pc:sldChg chg="modSp mod">
        <pc:chgData name="James Young" userId="7f8d7c9cdb576883" providerId="LiveId" clId="{984E3762-A3D2-47D1-B530-CCAF8FDA2A95}" dt="2025-07-22T18:35:10.552" v="548" actId="20577"/>
        <pc:sldMkLst>
          <pc:docMk/>
          <pc:sldMk cId="3390102180" sldId="311"/>
        </pc:sldMkLst>
        <pc:spChg chg="mod">
          <ac:chgData name="James Young" userId="7f8d7c9cdb576883" providerId="LiveId" clId="{984E3762-A3D2-47D1-B530-CCAF8FDA2A95}" dt="2025-07-22T18:35:10.552" v="548" actId="20577"/>
          <ac:spMkLst>
            <pc:docMk/>
            <pc:sldMk cId="3390102180" sldId="311"/>
            <ac:spMk id="3" creationId="{708276BC-A706-40B5-B51D-6AA00A059507}"/>
          </ac:spMkLst>
        </pc:spChg>
      </pc:sldChg>
      <pc:sldChg chg="modSp mod">
        <pc:chgData name="James Young" userId="7f8d7c9cdb576883" providerId="LiveId" clId="{984E3762-A3D2-47D1-B530-CCAF8FDA2A95}" dt="2025-07-22T18:28:23.123" v="108" actId="20577"/>
        <pc:sldMkLst>
          <pc:docMk/>
          <pc:sldMk cId="2438453614" sldId="316"/>
        </pc:sldMkLst>
        <pc:spChg chg="mod">
          <ac:chgData name="James Young" userId="7f8d7c9cdb576883" providerId="LiveId" clId="{984E3762-A3D2-47D1-B530-CCAF8FDA2A95}" dt="2025-07-22T18:28:23.123" v="108" actId="20577"/>
          <ac:spMkLst>
            <pc:docMk/>
            <pc:sldMk cId="2438453614" sldId="316"/>
            <ac:spMk id="3" creationId="{708276BC-A706-40B5-B51D-6AA00A059507}"/>
          </ac:spMkLst>
        </pc:spChg>
      </pc:sldChg>
      <pc:sldChg chg="modSp mod">
        <pc:chgData name="James Young" userId="7f8d7c9cdb576883" providerId="LiveId" clId="{984E3762-A3D2-47D1-B530-CCAF8FDA2A95}" dt="2025-07-22T18:28:02.205" v="86" actId="20577"/>
        <pc:sldMkLst>
          <pc:docMk/>
          <pc:sldMk cId="2029461572" sldId="317"/>
        </pc:sldMkLst>
        <pc:spChg chg="mod">
          <ac:chgData name="James Young" userId="7f8d7c9cdb576883" providerId="LiveId" clId="{984E3762-A3D2-47D1-B530-CCAF8FDA2A95}" dt="2025-07-22T18:28:02.205" v="86" actId="20577"/>
          <ac:spMkLst>
            <pc:docMk/>
            <pc:sldMk cId="2029461572" sldId="317"/>
            <ac:spMk id="3" creationId="{708276BC-A706-40B5-B51D-6AA00A059507}"/>
          </ac:spMkLst>
        </pc:spChg>
      </pc:sldChg>
      <pc:sldChg chg="del">
        <pc:chgData name="James Young" userId="7f8d7c9cdb576883" providerId="LiveId" clId="{984E3762-A3D2-47D1-B530-CCAF8FDA2A95}" dt="2025-07-22T18:25:42.892" v="69" actId="2696"/>
        <pc:sldMkLst>
          <pc:docMk/>
          <pc:sldMk cId="2681046262" sldId="319"/>
        </pc:sldMkLst>
      </pc:sldChg>
      <pc:sldChg chg="modSp mod">
        <pc:chgData name="James Young" userId="7f8d7c9cdb576883" providerId="LiveId" clId="{984E3762-A3D2-47D1-B530-CCAF8FDA2A95}" dt="2025-07-22T18:48:19.960" v="784" actId="20577"/>
        <pc:sldMkLst>
          <pc:docMk/>
          <pc:sldMk cId="4031329310" sldId="324"/>
        </pc:sldMkLst>
        <pc:spChg chg="mod">
          <ac:chgData name="James Young" userId="7f8d7c9cdb576883" providerId="LiveId" clId="{984E3762-A3D2-47D1-B530-CCAF8FDA2A95}" dt="2025-07-22T18:48:19.960" v="784" actId="20577"/>
          <ac:spMkLst>
            <pc:docMk/>
            <pc:sldMk cId="4031329310" sldId="324"/>
            <ac:spMk id="3" creationId="{708276BC-A706-40B5-B51D-6AA00A059507}"/>
          </ac:spMkLst>
        </pc:spChg>
      </pc:sldChg>
      <pc:sldChg chg="modSp mod">
        <pc:chgData name="James Young" userId="7f8d7c9cdb576883" providerId="LiveId" clId="{984E3762-A3D2-47D1-B530-CCAF8FDA2A95}" dt="2025-07-22T18:42:38.309" v="673" actId="20577"/>
        <pc:sldMkLst>
          <pc:docMk/>
          <pc:sldMk cId="2535498520" sldId="325"/>
        </pc:sldMkLst>
        <pc:spChg chg="mod">
          <ac:chgData name="James Young" userId="7f8d7c9cdb576883" providerId="LiveId" clId="{984E3762-A3D2-47D1-B530-CCAF8FDA2A95}" dt="2025-07-22T18:42:38.309" v="673" actId="20577"/>
          <ac:spMkLst>
            <pc:docMk/>
            <pc:sldMk cId="2535498520" sldId="325"/>
            <ac:spMk id="3" creationId="{708276BC-A706-40B5-B51D-6AA00A059507}"/>
          </ac:spMkLst>
        </pc:spChg>
      </pc:sldChg>
      <pc:sldChg chg="modSp mod">
        <pc:chgData name="James Young" userId="7f8d7c9cdb576883" providerId="LiveId" clId="{984E3762-A3D2-47D1-B530-CCAF8FDA2A95}" dt="2025-07-22T18:41:56.720" v="667" actId="20577"/>
        <pc:sldMkLst>
          <pc:docMk/>
          <pc:sldMk cId="3328950240" sldId="326"/>
        </pc:sldMkLst>
        <pc:spChg chg="mod">
          <ac:chgData name="James Young" userId="7f8d7c9cdb576883" providerId="LiveId" clId="{984E3762-A3D2-47D1-B530-CCAF8FDA2A95}" dt="2025-07-22T18:41:56.720" v="667" actId="20577"/>
          <ac:spMkLst>
            <pc:docMk/>
            <pc:sldMk cId="3328950240" sldId="326"/>
            <ac:spMk id="3" creationId="{708276BC-A706-40B5-B51D-6AA00A059507}"/>
          </ac:spMkLst>
        </pc:spChg>
      </pc:sldChg>
      <pc:sldChg chg="modSp mod">
        <pc:chgData name="James Young" userId="7f8d7c9cdb576883" providerId="LiveId" clId="{984E3762-A3D2-47D1-B530-CCAF8FDA2A95}" dt="2025-07-22T18:39:45.025" v="630" actId="6549"/>
        <pc:sldMkLst>
          <pc:docMk/>
          <pc:sldMk cId="1318643211" sldId="327"/>
        </pc:sldMkLst>
        <pc:spChg chg="mod">
          <ac:chgData name="James Young" userId="7f8d7c9cdb576883" providerId="LiveId" clId="{984E3762-A3D2-47D1-B530-CCAF8FDA2A95}" dt="2025-07-22T18:39:45.025" v="630" actId="6549"/>
          <ac:spMkLst>
            <pc:docMk/>
            <pc:sldMk cId="1318643211" sldId="327"/>
            <ac:spMk id="3" creationId="{708276BC-A706-40B5-B51D-6AA00A059507}"/>
          </ac:spMkLst>
        </pc:spChg>
      </pc:sldChg>
      <pc:sldChg chg="add del">
        <pc:chgData name="James Young" userId="7f8d7c9cdb576883" providerId="LiveId" clId="{984E3762-A3D2-47D1-B530-CCAF8FDA2A95}" dt="2025-07-22T18:51:18.360" v="813" actId="2696"/>
        <pc:sldMkLst>
          <pc:docMk/>
          <pc:sldMk cId="699804465" sldId="328"/>
        </pc:sldMkLst>
      </pc:sldChg>
      <pc:sldChg chg="add del">
        <pc:chgData name="James Young" userId="7f8d7c9cdb576883" providerId="LiveId" clId="{984E3762-A3D2-47D1-B530-CCAF8FDA2A95}" dt="2025-07-22T18:51:15.313" v="812" actId="2696"/>
        <pc:sldMkLst>
          <pc:docMk/>
          <pc:sldMk cId="3954625547" sldId="329"/>
        </pc:sldMkLst>
      </pc:sldChg>
      <pc:sldChg chg="add del">
        <pc:chgData name="James Young" userId="7f8d7c9cdb576883" providerId="LiveId" clId="{984E3762-A3D2-47D1-B530-CCAF8FDA2A95}" dt="2025-07-22T18:51:11.191" v="811" actId="2696"/>
        <pc:sldMkLst>
          <pc:docMk/>
          <pc:sldMk cId="4038476571" sldId="330"/>
        </pc:sldMkLst>
      </pc:sldChg>
      <pc:sldChg chg="modSp add mod">
        <pc:chgData name="James Young" userId="7f8d7c9cdb576883" providerId="LiveId" clId="{984E3762-A3D2-47D1-B530-CCAF8FDA2A95}" dt="2025-07-22T18:51:03.642" v="810" actId="20577"/>
        <pc:sldMkLst>
          <pc:docMk/>
          <pc:sldMk cId="479804280" sldId="331"/>
        </pc:sldMkLst>
        <pc:spChg chg="mod">
          <ac:chgData name="James Young" userId="7f8d7c9cdb576883" providerId="LiveId" clId="{984E3762-A3D2-47D1-B530-CCAF8FDA2A95}" dt="2025-07-22T18:51:03.642" v="810" actId="20577"/>
          <ac:spMkLst>
            <pc:docMk/>
            <pc:sldMk cId="479804280" sldId="331"/>
            <ac:spMk id="3" creationId="{2FDD96DA-9938-8903-F8BB-1D9365DAE295}"/>
          </ac:spMkLst>
        </pc:spChg>
      </pc:sldChg>
      <pc:sldChg chg="modSp add mod">
        <pc:chgData name="James Young" userId="7f8d7c9cdb576883" providerId="LiveId" clId="{984E3762-A3D2-47D1-B530-CCAF8FDA2A95}" dt="2025-07-22T18:49:39.678" v="794" actId="20577"/>
        <pc:sldMkLst>
          <pc:docMk/>
          <pc:sldMk cId="3059481987" sldId="332"/>
        </pc:sldMkLst>
        <pc:spChg chg="mod">
          <ac:chgData name="James Young" userId="7f8d7c9cdb576883" providerId="LiveId" clId="{984E3762-A3D2-47D1-B530-CCAF8FDA2A95}" dt="2025-07-22T18:49:39.678" v="794" actId="20577"/>
          <ac:spMkLst>
            <pc:docMk/>
            <pc:sldMk cId="3059481987" sldId="332"/>
            <ac:spMk id="3" creationId="{D8EF2D8C-2A68-978D-BE35-FA4BD7DDBD5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7/22/2025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7/22/2025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7/22/2025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7/22/2025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F9C19-071A-022F-B3AC-2DBDA09331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A00D8F-5A97-3EBF-0DAD-9FF24B8C7FA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8EF2D8C-2A68-978D-BE35-FA4BD7DDBD58}"/>
              </a:ext>
            </a:extLst>
          </p:cNvPr>
          <p:cNvSpPr>
            <a:spLocks noGrp="1"/>
          </p:cNvSpPr>
          <p:nvPr>
            <p:ph idx="1"/>
          </p:nvPr>
        </p:nvSpPr>
        <p:spPr>
          <a:xfrm>
            <a:off x="628650" y="379562"/>
            <a:ext cx="7886700" cy="5891842"/>
          </a:xfrm>
        </p:spPr>
        <p:txBody>
          <a:bodyPr>
            <a:normAutofit/>
          </a:bodyPr>
          <a:lstStyle/>
          <a:p>
            <a:r>
              <a:rPr lang="en-US" dirty="0"/>
              <a:t>This is the lesson for us today. We need to know “</a:t>
            </a:r>
            <a:r>
              <a:rPr lang="en-US" i="1" dirty="0">
                <a:latin typeface="Tempus Sans ITC" panose="04020404030D07020202" pitchFamily="82" charset="0"/>
              </a:rPr>
              <a:t>why</a:t>
            </a:r>
            <a:r>
              <a:rPr lang="en-US" dirty="0"/>
              <a:t> “  we do what we do.</a:t>
            </a:r>
          </a:p>
          <a:p>
            <a:pPr marL="0" indent="0">
              <a:buNone/>
            </a:pPr>
            <a:endParaRPr lang="en-US" dirty="0"/>
          </a:p>
          <a:p>
            <a:r>
              <a:rPr lang="en-US" dirty="0"/>
              <a:t>“</a:t>
            </a:r>
            <a:r>
              <a:rPr lang="en-US" i="1" dirty="0"/>
              <a:t>If I speak with the tongues of men and of angels, but do not have love, I have become a noisy gong or a clanging cymbal. If I have the gift of prophecy, and know all mysteries and all knowledge; and if I have all faith, so as to remove mountains, but do not have love, I am nothing. And if I give all my possessions to feed the poor, and if I surrender my body to be burned, but do not have love, it profits me nothing</a:t>
            </a:r>
            <a:r>
              <a:rPr lang="en-US" dirty="0"/>
              <a:t>” (1 Corinthians 13:1-3).</a:t>
            </a: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9481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7E07B-3945-F282-894E-BDF5C602DE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26E4E2-966A-5366-A1C5-726B8C704B1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FDD96DA-9938-8903-F8BB-1D9365DAE295}"/>
              </a:ext>
            </a:extLst>
          </p:cNvPr>
          <p:cNvSpPr>
            <a:spLocks noGrp="1"/>
          </p:cNvSpPr>
          <p:nvPr>
            <p:ph idx="1"/>
          </p:nvPr>
        </p:nvSpPr>
        <p:spPr>
          <a:xfrm>
            <a:off x="628650" y="379562"/>
            <a:ext cx="7886700" cy="5891842"/>
          </a:xfrm>
        </p:spPr>
        <p:txBody>
          <a:bodyPr>
            <a:normAutofit fontScale="92500" lnSpcReduction="10000"/>
          </a:bodyPr>
          <a:lstStyle/>
          <a:p>
            <a:r>
              <a:rPr lang="en-US" dirty="0"/>
              <a:t>Love needs to be the motivation for everything that we do. This is not just about love for others, though it would include that (cf. Romans 13:8-10). Our love for Christ will motivate us to obey Him. Jesus said, “</a:t>
            </a:r>
            <a:r>
              <a:rPr lang="en-US" i="1" dirty="0"/>
              <a:t>If you love Me, you will keep My commandments</a:t>
            </a:r>
            <a:r>
              <a:rPr lang="en-US" dirty="0"/>
              <a:t>” (John 14:15). The apostle John wrote, “</a:t>
            </a:r>
            <a:r>
              <a:rPr lang="en-US" i="1" dirty="0"/>
              <a:t>For this is the love of God, that we keep His commandments; and His commandments are not burdensome</a:t>
            </a:r>
            <a:r>
              <a:rPr lang="en-US" dirty="0"/>
              <a:t>” (1 John 5:3). Doing what is right without love is pointless. And obedience without the right motivation – as with the church in Ephesus – will eventually fade.</a:t>
            </a:r>
          </a:p>
          <a:p>
            <a:endParaRPr lang="en-US" dirty="0"/>
          </a:p>
          <a:p>
            <a:r>
              <a:rPr lang="en-US" b="1" dirty="0"/>
              <a:t>Conclusion</a:t>
            </a:r>
            <a:endParaRPr lang="en-US" dirty="0"/>
          </a:p>
          <a:p>
            <a:pPr marL="0" indent="0">
              <a:buNone/>
            </a:pPr>
            <a:r>
              <a:rPr lang="en-US" dirty="0"/>
              <a:t>We must continue to stand for the truth, oppose error, and endure hardships. However, we need to remember </a:t>
            </a:r>
            <a:r>
              <a:rPr lang="en-US" i="1" dirty="0"/>
              <a:t>why</a:t>
            </a:r>
            <a:r>
              <a:rPr lang="en-US" dirty="0"/>
              <a:t> we do these things. It must be because we love the Lord and want to please Him.</a:t>
            </a: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79804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3600" b="1" dirty="0"/>
              <a:t>Why Do We Live the Way We Do?</a:t>
            </a:r>
          </a:p>
          <a:p>
            <a:pPr marL="0" indent="0" algn="ctr">
              <a:lnSpc>
                <a:spcPct val="107000"/>
              </a:lnSpc>
              <a:spcAft>
                <a:spcPts val="800"/>
              </a:spcAft>
              <a:buNone/>
            </a:pPr>
            <a:endParaRPr lang="en-US" sz="1000" b="1" dirty="0"/>
          </a:p>
          <a:p>
            <a:pPr marL="0" indent="0" algn="ctr">
              <a:lnSpc>
                <a:spcPct val="107000"/>
              </a:lnSpc>
              <a:spcAft>
                <a:spcPts val="800"/>
              </a:spcAft>
              <a:buNone/>
            </a:pPr>
            <a:r>
              <a:rPr lang="en-US" b="1" dirty="0"/>
              <a:t>Revelation 2:1-7</a:t>
            </a:r>
            <a:endParaRPr lang="en-US" dirty="0"/>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Revelation 2:1-7     </a:t>
            </a:r>
            <a:r>
              <a:rPr lang="en-US" sz="3000" dirty="0"/>
              <a:t>“</a:t>
            </a:r>
            <a:r>
              <a:rPr lang="en-US" sz="3000" i="1" dirty="0"/>
              <a:t>To the angel of the church in </a:t>
            </a:r>
            <a:r>
              <a:rPr lang="en-US" sz="3000" dirty="0"/>
              <a:t>Ephesus</a:t>
            </a:r>
            <a:r>
              <a:rPr lang="en-US" sz="3000" i="1" dirty="0"/>
              <a:t> write: The One who holds the seven stars in His right hand, the One who walks among the seven golden lampstands, says this: ‘I know your deeds and your toil and perseverance, and that you cannot tolerate evil men, and you put to the test those who call themselves apostles, and they are not, and you found them to be false; and you have perseverance and have endured for My name’s sake, and have not grown weary. But I have this against you, that you have left your first love. </a:t>
            </a:r>
            <a:r>
              <a:rPr lang="en-US" i="1" dirty="0"/>
              <a:t>….</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i="1" dirty="0"/>
              <a:t>Therefore, remember from where you have fallen and repent and do the deeds you did at first; or else I am coming to you and will remove your lampstand out of its place—unless you repent. Yet this you do have, that you hate the deeds of the Nicolaitans, which I also hate. He who has an ear, let him hear what the Spirit says to the churches. To him who overcomes, I will grant to eat of the tree of life which is in the Paradise of God.’</a:t>
            </a:r>
            <a:r>
              <a:rPr lang="en-US" sz="3200" dirty="0"/>
              <a:t>”</a:t>
            </a:r>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457200" indent="-457200">
              <a:lnSpc>
                <a:spcPct val="107000"/>
              </a:lnSpc>
              <a:spcBef>
                <a:spcPts val="0"/>
              </a:spcBef>
              <a:spcAft>
                <a:spcPts val="600"/>
              </a:spcAft>
              <a:buAutoNum type="arabicParenR"/>
            </a:pPr>
            <a:r>
              <a:rPr lang="en-US" sz="2200" i="1" dirty="0"/>
              <a:t>‘I know your deeds and your toil and perseverance, and that you cannot tolerate evil men, and you put to the test those who call themselves apostles, and they are not”.</a:t>
            </a:r>
          </a:p>
          <a:p>
            <a:pPr marL="0" indent="0">
              <a:lnSpc>
                <a:spcPct val="107000"/>
              </a:lnSpc>
              <a:spcBef>
                <a:spcPts val="0"/>
              </a:spcBef>
              <a:spcAft>
                <a:spcPts val="600"/>
              </a:spcAft>
              <a:buNone/>
            </a:pPr>
            <a:r>
              <a:rPr lang="en-US" b="1" dirty="0"/>
              <a:t>Fore-warned is fore-armed: </a:t>
            </a:r>
            <a:r>
              <a:rPr lang="en-US" dirty="0"/>
              <a:t>Paul writes to the elders at Ephesus prior to his departure:</a:t>
            </a:r>
          </a:p>
          <a:p>
            <a:pPr marL="0" indent="0">
              <a:lnSpc>
                <a:spcPct val="107000"/>
              </a:lnSpc>
              <a:spcBef>
                <a:spcPts val="0"/>
              </a:spcBef>
              <a:spcAft>
                <a:spcPts val="600"/>
              </a:spcAft>
              <a:buNone/>
            </a:pPr>
            <a:endParaRPr lang="en-US" sz="1200" dirty="0"/>
          </a:p>
          <a:p>
            <a:pPr marL="0" indent="0">
              <a:lnSpc>
                <a:spcPct val="107000"/>
              </a:lnSpc>
              <a:spcBef>
                <a:spcPts val="0"/>
              </a:spcBef>
              <a:spcAft>
                <a:spcPts val="600"/>
              </a:spcAft>
              <a:buNone/>
            </a:pPr>
            <a:r>
              <a:rPr lang="en-US" b="1" dirty="0"/>
              <a:t>Acts 20:29,30 “</a:t>
            </a:r>
            <a:r>
              <a:rPr lang="en-US" dirty="0"/>
              <a:t>I know that after my departure savage wolves will come in among you, not sparing the flock; and from among your own selves’ men will arise, speaking perverse things, to draw away the disciples after them.”                                                                                </a:t>
            </a:r>
            <a:r>
              <a:rPr lang="en-US" b="1" dirty="0"/>
              <a:t>1 Tim 1:3,4 “</a:t>
            </a:r>
            <a:r>
              <a:rPr lang="en-US" dirty="0"/>
              <a:t>As I urged you upon my departure for Macedonia, remain on at Ephesus so that you may instruct certain men not to teach strange doctrines, nor to pay attention to myths and endless genealogies, … instead,   further the administration of God which is by faith.” </a:t>
            </a:r>
            <a:r>
              <a:rPr lang="en-US" sz="1000" dirty="0">
                <a:solidFill>
                  <a:srgbClr val="00B050"/>
                </a:solidFill>
              </a:rPr>
              <a:t>rom 15:4 past scriptures to teach us</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2) </a:t>
            </a:r>
            <a:r>
              <a:rPr lang="en-US" sz="2000" i="1" dirty="0"/>
              <a:t>“and you have perseverance and have endured for My name’s sake, and have not grown weary.”</a:t>
            </a:r>
            <a:r>
              <a:rPr lang="en-US" sz="2000" b="1" dirty="0"/>
              <a:t>:        </a:t>
            </a:r>
            <a:r>
              <a:rPr lang="en-US" sz="1000" b="1" dirty="0">
                <a:solidFill>
                  <a:srgbClr val="00B050"/>
                </a:solidFill>
              </a:rPr>
              <a:t>armor</a:t>
            </a:r>
          </a:p>
          <a:p>
            <a:pPr marL="0" indent="0">
              <a:lnSpc>
                <a:spcPct val="107000"/>
              </a:lnSpc>
              <a:spcBef>
                <a:spcPts val="0"/>
              </a:spcBef>
              <a:spcAft>
                <a:spcPts val="600"/>
              </a:spcAft>
              <a:buNone/>
            </a:pPr>
            <a:r>
              <a:rPr lang="en-US" b="1" dirty="0"/>
              <a:t>Gal 6:9 </a:t>
            </a:r>
            <a:r>
              <a:rPr lang="en-US" dirty="0"/>
              <a:t>“Let us not become weary in doing good, for at the proper time we will reap a harvest if we do not give </a:t>
            </a:r>
            <a:r>
              <a:rPr lang="en-US" dirty="0" err="1"/>
              <a:t>up.”</a:t>
            </a:r>
            <a:r>
              <a:rPr lang="en-US" sz="1000" dirty="0" err="1">
                <a:solidFill>
                  <a:srgbClr val="00B050"/>
                </a:solidFill>
              </a:rPr>
              <a:t>future</a:t>
            </a:r>
            <a:r>
              <a:rPr lang="en-US" sz="1000" dirty="0">
                <a:solidFill>
                  <a:srgbClr val="00B050"/>
                </a:solidFill>
              </a:rPr>
              <a:t> struggles </a:t>
            </a:r>
            <a:r>
              <a:rPr lang="en-US" dirty="0"/>
              <a:t> </a:t>
            </a:r>
            <a:r>
              <a:rPr lang="en-US" b="1" dirty="0"/>
              <a:t>John 15:18,19 “</a:t>
            </a:r>
            <a:r>
              <a:rPr lang="en-US" dirty="0"/>
              <a:t>If the world hates you, keep in mind that it hated Me first. </a:t>
            </a:r>
            <a:r>
              <a:rPr lang="en-US" baseline="30000" dirty="0"/>
              <a:t>19 </a:t>
            </a:r>
            <a:r>
              <a:rPr lang="en-US" dirty="0"/>
              <a:t>If you belonged to the world, it would love you as its own. As it is, you do not belong to the world, but I have chosen you out of the world. That is why the world hates you.”   </a:t>
            </a:r>
            <a:r>
              <a:rPr lang="en-US" b="1" dirty="0"/>
              <a:t>James 1:12 “</a:t>
            </a:r>
            <a:r>
              <a:rPr lang="en-US" dirty="0"/>
              <a:t>Blessed is a man </a:t>
            </a:r>
            <a:r>
              <a:rPr lang="en-US" b="1" dirty="0"/>
              <a:t>who perseveres under trial</a:t>
            </a:r>
            <a:r>
              <a:rPr lang="en-US" dirty="0"/>
              <a:t>; for once he has been approved, he will receive the crown of life which the Lord promised </a:t>
            </a:r>
            <a:r>
              <a:rPr lang="en-US" b="1" dirty="0"/>
              <a:t>to those who love Him</a:t>
            </a:r>
            <a:r>
              <a:rPr lang="en-US" dirty="0"/>
              <a:t>.” </a:t>
            </a:r>
            <a:endParaRPr lang="en-US" sz="2000" b="1" dirty="0"/>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i="1" dirty="0"/>
              <a:t>3) </a:t>
            </a:r>
            <a:r>
              <a:rPr lang="en-US" sz="2000" i="1" dirty="0"/>
              <a:t>“But I have this against you, that you have left your first love. Therefore, remember from where you have fallen and repent and do the deeds you did at first”.   </a:t>
            </a:r>
            <a:r>
              <a:rPr lang="en-US" sz="1000" i="1" dirty="0">
                <a:solidFill>
                  <a:srgbClr val="00B050"/>
                </a:solidFill>
              </a:rPr>
              <a:t>Good connection – not</a:t>
            </a:r>
            <a:endParaRPr lang="en-US" sz="2000" i="1" dirty="0"/>
          </a:p>
          <a:p>
            <a:pPr marL="0" indent="0">
              <a:lnSpc>
                <a:spcPct val="107000"/>
              </a:lnSpc>
              <a:spcBef>
                <a:spcPts val="0"/>
              </a:spcBef>
              <a:spcAft>
                <a:spcPts val="600"/>
              </a:spcAft>
              <a:buNone/>
            </a:pPr>
            <a:r>
              <a:rPr lang="en-US" b="1" dirty="0"/>
              <a:t>Mtt 22:37 “</a:t>
            </a:r>
            <a:r>
              <a:rPr lang="en-US" dirty="0"/>
              <a:t>And Jesus said to them, ‘You shall love the Lord your God with all your heart, and with all your soul, and with all our mind.”    </a:t>
            </a:r>
          </a:p>
          <a:p>
            <a:pPr marL="0" indent="0">
              <a:lnSpc>
                <a:spcPct val="107000"/>
              </a:lnSpc>
              <a:spcBef>
                <a:spcPts val="0"/>
              </a:spcBef>
              <a:spcAft>
                <a:spcPts val="600"/>
              </a:spcAft>
              <a:buNone/>
            </a:pPr>
            <a:r>
              <a:rPr lang="en-US" b="1" dirty="0"/>
              <a:t>Jer 31:33 “</a:t>
            </a:r>
            <a:r>
              <a:rPr lang="en-US" dirty="0"/>
              <a:t>“This is the covenant I will make with the people of Israel after that time,” declares the LORD. “I will put my law in their minds and write it on their hearts. I will be their God, and they will be my people.” </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marL="0" indent="0">
              <a:lnSpc>
                <a:spcPct val="107000"/>
              </a:lnSpc>
              <a:spcBef>
                <a:spcPts val="0"/>
              </a:spcBef>
              <a:spcAft>
                <a:spcPts val="600"/>
              </a:spcAft>
              <a:buNone/>
            </a:pPr>
            <a:r>
              <a:rPr lang="en-US" b="1" dirty="0"/>
              <a:t>John 17:20,21 “</a:t>
            </a:r>
            <a:r>
              <a:rPr lang="en-US" dirty="0"/>
              <a:t>I do not ask on behalf of these alone, but for those also who believe in Me through their word; that they may all be one; even as You, Father, are in Me and I in You, </a:t>
            </a:r>
            <a:r>
              <a:rPr lang="en-US" b="1" dirty="0"/>
              <a:t>that they also may be in Us, </a:t>
            </a:r>
            <a:r>
              <a:rPr lang="en-US" dirty="0"/>
              <a:t>so that the world may believe that You sent Me.”    </a:t>
            </a:r>
          </a:p>
          <a:p>
            <a:pPr marL="0" indent="0">
              <a:lnSpc>
                <a:spcPct val="107000"/>
              </a:lnSpc>
              <a:spcBef>
                <a:spcPts val="0"/>
              </a:spcBef>
              <a:spcAft>
                <a:spcPts val="600"/>
              </a:spcAft>
              <a:buNone/>
            </a:pPr>
            <a:r>
              <a:rPr lang="en-US" b="1" dirty="0"/>
              <a:t>John 15:4,5 “</a:t>
            </a:r>
            <a:r>
              <a:rPr lang="en-US" dirty="0"/>
              <a:t>Abide in Me, and I in you. As the branch cannot bear fruit of itself unless it abides in the vine, so neither can you unless you abide in Me. I am the vine, you are the branches, he who abides in Me and I in him, he bears much fruit, for apart from Me you can do nothing.”   </a:t>
            </a:r>
          </a:p>
          <a:p>
            <a:pPr marL="0" indent="0">
              <a:lnSpc>
                <a:spcPct val="107000"/>
              </a:lnSpc>
              <a:spcBef>
                <a:spcPts val="0"/>
              </a:spcBef>
              <a:spcAft>
                <a:spcPts val="600"/>
              </a:spcAft>
              <a:buNone/>
            </a:pPr>
            <a:r>
              <a:rPr lang="en-US" b="1" dirty="0"/>
              <a:t>1 Cor 8:3 “</a:t>
            </a:r>
            <a:r>
              <a:rPr lang="en-US" dirty="0"/>
              <a:t>If anyone loves God, he is known by Him.”      </a:t>
            </a:r>
          </a:p>
          <a:p>
            <a:pPr marL="0" indent="0">
              <a:lnSpc>
                <a:spcPct val="107000"/>
              </a:lnSpc>
              <a:spcBef>
                <a:spcPts val="0"/>
              </a:spcBef>
              <a:spcAft>
                <a:spcPts val="600"/>
              </a:spcAft>
              <a:buNone/>
            </a:pPr>
            <a:r>
              <a:rPr lang="en-US" b="1" dirty="0"/>
              <a:t>Mtt 7:23 “</a:t>
            </a:r>
            <a:r>
              <a:rPr lang="en-US" dirty="0"/>
              <a:t>And then I will declare to them, ‘I never knew you; depart from Me, you who practice lawlessness.’”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r>
              <a:rPr lang="en-US" b="1" i="1" dirty="0"/>
              <a:t>4) </a:t>
            </a:r>
            <a:r>
              <a:rPr lang="en-US" sz="2100" b="1" i="1" dirty="0"/>
              <a:t>“</a:t>
            </a:r>
            <a:r>
              <a:rPr lang="en-US" sz="2100" i="1" dirty="0"/>
              <a:t>Therefore, remember from where you have fallen and repent and do the deeds you did at first; or else I am coming to you and will remove your lampstand out of its place—unless you repent. ….  To him who overcomes,  I will grant to eat of the tree of life which is in the Paradise of God’</a:t>
            </a:r>
            <a:r>
              <a:rPr lang="en-US" sz="2100" dirty="0"/>
              <a:t>”          </a:t>
            </a:r>
          </a:p>
          <a:p>
            <a:pPr marL="0" indent="0">
              <a:lnSpc>
                <a:spcPct val="107000"/>
              </a:lnSpc>
              <a:spcBef>
                <a:spcPts val="0"/>
              </a:spcBef>
              <a:spcAft>
                <a:spcPts val="600"/>
              </a:spcAft>
              <a:buNone/>
            </a:pPr>
            <a:r>
              <a:rPr lang="en-US" sz="2400" dirty="0"/>
              <a:t>There is a reward for those who remain faithful. Parable after parable teaches us that our faith will produce works and our unity with the Lord will be evidenced in the way we live our lives for the glory of God. Paul tells us: </a:t>
            </a:r>
          </a:p>
          <a:p>
            <a:pPr marL="0" indent="0">
              <a:lnSpc>
                <a:spcPct val="107000"/>
              </a:lnSpc>
              <a:spcBef>
                <a:spcPts val="0"/>
              </a:spcBef>
              <a:spcAft>
                <a:spcPts val="600"/>
              </a:spcAft>
              <a:buNone/>
            </a:pPr>
            <a:r>
              <a:rPr lang="en-US" b="1" dirty="0"/>
              <a:t>2 Tim 4:7,8 “</a:t>
            </a:r>
            <a:r>
              <a:rPr lang="en-US" dirty="0"/>
              <a:t>I have fought the good fight, I have finished the race, I have kept the faith. Now there is in store for me the crown of righteousness, which the Lord, the righteous Judge, will award to me on that day—and not only to me, but also to all who have longed for His appearing.”             </a:t>
            </a:r>
            <a:r>
              <a:rPr lang="en-US" b="1" dirty="0"/>
              <a:t>Rev 3:5 “</a:t>
            </a:r>
            <a:r>
              <a:rPr lang="en-US" dirty="0"/>
              <a:t>He who overcomes will thus be clothed in white garments; and I will not erase his name from the book of life, and I will confess his name before My Father and before His angels </a:t>
            </a:r>
            <a:r>
              <a:rPr lang="en-US" sz="1000" dirty="0">
                <a:solidFill>
                  <a:srgbClr val="00B050"/>
                </a:solidFill>
              </a:rPr>
              <a:t>What = yes; why = no     to please God  not self</a:t>
            </a:r>
            <a:endParaRPr lang="en-US" dirty="0"/>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406</TotalTime>
  <Words>1373</Words>
  <Application>Microsoft Office PowerPoint</Application>
  <PresentationFormat>On-screen Show (4:3)</PresentationFormat>
  <Paragraphs>32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2025-07-22T18:51:23Z</dcterms:modified>
</cp:coreProperties>
</file>