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30" r:id="rId9"/>
    <p:sldId id="329" r:id="rId10"/>
    <p:sldId id="328" r:id="rId11"/>
    <p:sldId id="32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37F9E1-0612-4C24-9939-B9CCE2165A37}" v="11" dt="2025-09-10T19:08:39.2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delSld modSld">
      <pc:chgData name="James Young" userId="7f8d7c9cdb576883" providerId="LiveId" clId="{CB16DE9E-3AA6-4238-BE96-44A894DEE4D6}" dt="2025-09-10T19:25:49.746" v="887" actId="20577"/>
      <pc:docMkLst>
        <pc:docMk/>
      </pc:docMkLst>
      <pc:sldChg chg="modSp mod">
        <pc:chgData name="James Young" userId="7f8d7c9cdb576883" providerId="LiveId" clId="{CB16DE9E-3AA6-4238-BE96-44A894DEE4D6}" dt="2025-09-10T18:09:57.283" v="313" actId="255"/>
        <pc:sldMkLst>
          <pc:docMk/>
          <pc:sldMk cId="2838560389" sldId="296"/>
        </pc:sldMkLst>
        <pc:spChg chg="mod">
          <ac:chgData name="James Young" userId="7f8d7c9cdb576883" providerId="LiveId" clId="{CB16DE9E-3AA6-4238-BE96-44A894DEE4D6}" dt="2025-09-10T18:09:57.283" v="313" actId="255"/>
          <ac:spMkLst>
            <pc:docMk/>
            <pc:sldMk cId="2838560389" sldId="296"/>
            <ac:spMk id="3" creationId="{708276BC-A706-40B5-B51D-6AA00A059507}"/>
          </ac:spMkLst>
        </pc:spChg>
      </pc:sldChg>
      <pc:sldChg chg="modSp">
        <pc:chgData name="James Young" userId="7f8d7c9cdb576883" providerId="LiveId" clId="{CB16DE9E-3AA6-4238-BE96-44A894DEE4D6}" dt="2025-09-10T18:56:08.746" v="349"/>
        <pc:sldMkLst>
          <pc:docMk/>
          <pc:sldMk cId="3390102180" sldId="311"/>
        </pc:sldMkLst>
        <pc:spChg chg="mod">
          <ac:chgData name="James Young" userId="7f8d7c9cdb576883" providerId="LiveId" clId="{CB16DE9E-3AA6-4238-BE96-44A894DEE4D6}" dt="2025-09-10T18:56:08.746" v="349"/>
          <ac:spMkLst>
            <pc:docMk/>
            <pc:sldMk cId="3390102180" sldId="311"/>
            <ac:spMk id="3" creationId="{708276BC-A706-40B5-B51D-6AA00A059507}"/>
          </ac:spMkLst>
        </pc:spChg>
      </pc:sldChg>
      <pc:sldChg chg="modSp mod">
        <pc:chgData name="James Young" userId="7f8d7c9cdb576883" providerId="LiveId" clId="{CB16DE9E-3AA6-4238-BE96-44A894DEE4D6}" dt="2025-09-10T19:17:47.132" v="691" actId="20577"/>
        <pc:sldMkLst>
          <pc:docMk/>
          <pc:sldMk cId="2438453614" sldId="316"/>
        </pc:sldMkLst>
        <pc:spChg chg="mod">
          <ac:chgData name="James Young" userId="7f8d7c9cdb576883" providerId="LiveId" clId="{CB16DE9E-3AA6-4238-BE96-44A894DEE4D6}" dt="2025-09-10T19:17:47.132" v="691" actId="20577"/>
          <ac:spMkLst>
            <pc:docMk/>
            <pc:sldMk cId="2438453614" sldId="316"/>
            <ac:spMk id="3" creationId="{708276BC-A706-40B5-B51D-6AA00A059507}"/>
          </ac:spMkLst>
        </pc:spChg>
      </pc:sldChg>
      <pc:sldChg chg="modSp mod">
        <pc:chgData name="James Young" userId="7f8d7c9cdb576883" providerId="LiveId" clId="{CB16DE9E-3AA6-4238-BE96-44A894DEE4D6}" dt="2025-09-10T19:15:43.195" v="613" actId="20577"/>
        <pc:sldMkLst>
          <pc:docMk/>
          <pc:sldMk cId="2029461572" sldId="317"/>
        </pc:sldMkLst>
        <pc:spChg chg="mod">
          <ac:chgData name="James Young" userId="7f8d7c9cdb576883" providerId="LiveId" clId="{CB16DE9E-3AA6-4238-BE96-44A894DEE4D6}" dt="2025-09-10T19:15:43.195" v="613" actId="20577"/>
          <ac:spMkLst>
            <pc:docMk/>
            <pc:sldMk cId="2029461572" sldId="317"/>
            <ac:spMk id="3" creationId="{708276BC-A706-40B5-B51D-6AA00A059507}"/>
          </ac:spMkLst>
        </pc:spChg>
      </pc:sldChg>
      <pc:sldChg chg="del">
        <pc:chgData name="James Young" userId="7f8d7c9cdb576883" providerId="LiveId" clId="{CB16DE9E-3AA6-4238-BE96-44A894DEE4D6}" dt="2025-09-10T18:10:15.259" v="314" actId="2696"/>
        <pc:sldMkLst>
          <pc:docMk/>
          <pc:sldMk cId="2681046262" sldId="319"/>
        </pc:sldMkLst>
      </pc:sldChg>
      <pc:sldChg chg="del">
        <pc:chgData name="James Young" userId="7f8d7c9cdb576883" providerId="LiveId" clId="{CB16DE9E-3AA6-4238-BE96-44A894DEE4D6}" dt="2025-09-10T19:09:09.830" v="470" actId="2696"/>
        <pc:sldMkLst>
          <pc:docMk/>
          <pc:sldMk cId="4031329310" sldId="324"/>
        </pc:sldMkLst>
      </pc:sldChg>
      <pc:sldChg chg="modSp mod">
        <pc:chgData name="James Young" userId="7f8d7c9cdb576883" providerId="LiveId" clId="{CB16DE9E-3AA6-4238-BE96-44A894DEE4D6}" dt="2025-09-10T19:09:15.614" v="474" actId="20577"/>
        <pc:sldMkLst>
          <pc:docMk/>
          <pc:sldMk cId="2535498520" sldId="325"/>
        </pc:sldMkLst>
        <pc:spChg chg="mod">
          <ac:chgData name="James Young" userId="7f8d7c9cdb576883" providerId="LiveId" clId="{CB16DE9E-3AA6-4238-BE96-44A894DEE4D6}" dt="2025-09-10T19:09:15.614" v="474" actId="20577"/>
          <ac:spMkLst>
            <pc:docMk/>
            <pc:sldMk cId="2535498520" sldId="325"/>
            <ac:spMk id="3" creationId="{708276BC-A706-40B5-B51D-6AA00A059507}"/>
          </ac:spMkLst>
        </pc:spChg>
      </pc:sldChg>
      <pc:sldChg chg="modSp mod">
        <pc:chgData name="James Young" userId="7f8d7c9cdb576883" providerId="LiveId" clId="{CB16DE9E-3AA6-4238-BE96-44A894DEE4D6}" dt="2025-09-10T19:19:51.997" v="760" actId="20577"/>
        <pc:sldMkLst>
          <pc:docMk/>
          <pc:sldMk cId="3328950240" sldId="326"/>
        </pc:sldMkLst>
        <pc:spChg chg="mod">
          <ac:chgData name="James Young" userId="7f8d7c9cdb576883" providerId="LiveId" clId="{CB16DE9E-3AA6-4238-BE96-44A894DEE4D6}" dt="2025-09-10T19:19:51.997" v="760" actId="20577"/>
          <ac:spMkLst>
            <pc:docMk/>
            <pc:sldMk cId="3328950240" sldId="326"/>
            <ac:spMk id="3" creationId="{708276BC-A706-40B5-B51D-6AA00A059507}"/>
          </ac:spMkLst>
        </pc:spChg>
      </pc:sldChg>
      <pc:sldChg chg="modSp mod">
        <pc:chgData name="James Young" userId="7f8d7c9cdb576883" providerId="LiveId" clId="{CB16DE9E-3AA6-4238-BE96-44A894DEE4D6}" dt="2025-09-10T19:18:55.210" v="726" actId="20577"/>
        <pc:sldMkLst>
          <pc:docMk/>
          <pc:sldMk cId="1318643211" sldId="327"/>
        </pc:sldMkLst>
        <pc:spChg chg="mod">
          <ac:chgData name="James Young" userId="7f8d7c9cdb576883" providerId="LiveId" clId="{CB16DE9E-3AA6-4238-BE96-44A894DEE4D6}" dt="2025-09-10T19:18:55.210" v="726" actId="20577"/>
          <ac:spMkLst>
            <pc:docMk/>
            <pc:sldMk cId="1318643211" sldId="327"/>
            <ac:spMk id="3" creationId="{708276BC-A706-40B5-B51D-6AA00A059507}"/>
          </ac:spMkLst>
        </pc:spChg>
      </pc:sldChg>
      <pc:sldChg chg="modSp add mod">
        <pc:chgData name="James Young" userId="7f8d7c9cdb576883" providerId="LiveId" clId="{CB16DE9E-3AA6-4238-BE96-44A894DEE4D6}" dt="2025-09-10T19:25:49.746" v="887" actId="20577"/>
        <pc:sldMkLst>
          <pc:docMk/>
          <pc:sldMk cId="3424058466" sldId="328"/>
        </pc:sldMkLst>
        <pc:spChg chg="mod">
          <ac:chgData name="James Young" userId="7f8d7c9cdb576883" providerId="LiveId" clId="{CB16DE9E-3AA6-4238-BE96-44A894DEE4D6}" dt="2025-09-10T19:25:49.746" v="887" actId="20577"/>
          <ac:spMkLst>
            <pc:docMk/>
            <pc:sldMk cId="3424058466" sldId="328"/>
            <ac:spMk id="3" creationId="{93CC38E1-BB26-F0E2-1155-2B037875AD1D}"/>
          </ac:spMkLst>
        </pc:spChg>
      </pc:sldChg>
      <pc:sldChg chg="modSp add mod">
        <pc:chgData name="James Young" userId="7f8d7c9cdb576883" providerId="LiveId" clId="{CB16DE9E-3AA6-4238-BE96-44A894DEE4D6}" dt="2025-09-10T19:22:56.150" v="818" actId="20577"/>
        <pc:sldMkLst>
          <pc:docMk/>
          <pc:sldMk cId="690265879" sldId="329"/>
        </pc:sldMkLst>
        <pc:spChg chg="mod">
          <ac:chgData name="James Young" userId="7f8d7c9cdb576883" providerId="LiveId" clId="{CB16DE9E-3AA6-4238-BE96-44A894DEE4D6}" dt="2025-09-10T19:22:56.150" v="818" actId="20577"/>
          <ac:spMkLst>
            <pc:docMk/>
            <pc:sldMk cId="690265879" sldId="329"/>
            <ac:spMk id="3" creationId="{5B9BFCDC-90CB-98AF-2D65-BAB778AE7EE8}"/>
          </ac:spMkLst>
        </pc:spChg>
      </pc:sldChg>
      <pc:sldChg chg="modSp add mod">
        <pc:chgData name="James Young" userId="7f8d7c9cdb576883" providerId="LiveId" clId="{CB16DE9E-3AA6-4238-BE96-44A894DEE4D6}" dt="2025-09-10T19:21:45.601" v="767" actId="20577"/>
        <pc:sldMkLst>
          <pc:docMk/>
          <pc:sldMk cId="2850059006" sldId="330"/>
        </pc:sldMkLst>
        <pc:spChg chg="mod">
          <ac:chgData name="James Young" userId="7f8d7c9cdb576883" providerId="LiveId" clId="{CB16DE9E-3AA6-4238-BE96-44A894DEE4D6}" dt="2025-09-10T19:21:45.601" v="767" actId="20577"/>
          <ac:spMkLst>
            <pc:docMk/>
            <pc:sldMk cId="2850059006" sldId="330"/>
            <ac:spMk id="3" creationId="{5007CA77-DDDB-DF44-A5CD-2365D8B0307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9/10/2025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9/10/2025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9/10/2025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9/10/2025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9/10/2025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9/10/2025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gotquestions.org/I-AM-WHO-I-AM-Exodus-3-14.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bibleref.com/John/6/John-6-35.html" TargetMode="External"/><Relationship Id="rId2" Type="http://schemas.openxmlformats.org/officeDocument/2006/relationships/hyperlink" Target="https://www.gotquestions.org/bread-of-life.html" TargetMode="External"/><Relationship Id="rId1" Type="http://schemas.openxmlformats.org/officeDocument/2006/relationships/slideLayout" Target="../slideLayouts/slideLayout2.xml"/><Relationship Id="rId6" Type="http://schemas.openxmlformats.org/officeDocument/2006/relationships/hyperlink" Target="https://www.bibleref.com/John/6/John-6-51.html" TargetMode="External"/><Relationship Id="rId5" Type="http://schemas.openxmlformats.org/officeDocument/2006/relationships/hyperlink" Target="https://www.bibleref.com/John/6/John-6-48.html" TargetMode="External"/><Relationship Id="rId4" Type="http://schemas.openxmlformats.org/officeDocument/2006/relationships/hyperlink" Target="https://www.bibleref.com/John/6/John-6-41.htm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bibleref.com/John/10/John-10-7.html" TargetMode="External"/><Relationship Id="rId2" Type="http://schemas.openxmlformats.org/officeDocument/2006/relationships/hyperlink" Target="https://www.gotquestions.org/I-am-the-door.html" TargetMode="External"/><Relationship Id="rId1" Type="http://schemas.openxmlformats.org/officeDocument/2006/relationships/slideLayout" Target="../slideLayouts/slideLayout2.xml"/><Relationship Id="rId4" Type="http://schemas.openxmlformats.org/officeDocument/2006/relationships/hyperlink" Target="https://www.bibleref.com/John/10/John-10-9.html"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bibleref.com/John/10/John-10-11.html" TargetMode="External"/><Relationship Id="rId2" Type="http://schemas.openxmlformats.org/officeDocument/2006/relationships/hyperlink" Target="https://www.gotquestions.org/Good-Shepherd.html" TargetMode="External"/><Relationship Id="rId1" Type="http://schemas.openxmlformats.org/officeDocument/2006/relationships/slideLayout" Target="../slideLayouts/slideLayout2.xml"/><Relationship Id="rId4" Type="http://schemas.openxmlformats.org/officeDocument/2006/relationships/hyperlink" Target="https://www.bibleref.com/John/10/John-10-14.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EC5866-DA26-092B-8348-5083A603BD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E972ED-3717-C862-08A7-0F5D3A85080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3CC38E1-BB26-F0E2-1155-2B037875AD1D}"/>
              </a:ext>
            </a:extLst>
          </p:cNvPr>
          <p:cNvSpPr>
            <a:spLocks noGrp="1"/>
          </p:cNvSpPr>
          <p:nvPr>
            <p:ph idx="1"/>
          </p:nvPr>
        </p:nvSpPr>
        <p:spPr>
          <a:xfrm>
            <a:off x="628650" y="379562"/>
            <a:ext cx="7886700" cy="5891842"/>
          </a:xfrm>
        </p:spPr>
        <p:txBody>
          <a:bodyPr>
            <a:normAutofit/>
          </a:bodyPr>
          <a:lstStyle/>
          <a:p>
            <a:endParaRPr lang="en-US" dirty="0"/>
          </a:p>
          <a:p>
            <a:r>
              <a:rPr lang="en-US" sz="3200" dirty="0"/>
              <a:t>1) I am the bread of life;    </a:t>
            </a:r>
          </a:p>
          <a:p>
            <a:r>
              <a:rPr lang="en-US" sz="3200" dirty="0"/>
              <a:t>2) I am the light of the world;   </a:t>
            </a:r>
          </a:p>
          <a:p>
            <a:r>
              <a:rPr lang="en-US" sz="3200" dirty="0"/>
              <a:t>3) I am the door;   </a:t>
            </a:r>
          </a:p>
          <a:p>
            <a:r>
              <a:rPr lang="en-US" sz="3200" dirty="0"/>
              <a:t>4)  I am the Good Shepherd</a:t>
            </a:r>
          </a:p>
          <a:p>
            <a:endParaRPr lang="en-US" sz="3200" b="1" dirty="0"/>
          </a:p>
          <a:p>
            <a:pPr marL="0" indent="0">
              <a:buNone/>
            </a:pPr>
            <a:r>
              <a:rPr lang="en-US" sz="1000" dirty="0">
                <a:solidFill>
                  <a:srgbClr val="00B050"/>
                </a:solidFill>
              </a:rPr>
              <a:t>Enrich us;       respond by following/trusting Him</a:t>
            </a:r>
          </a:p>
        </p:txBody>
      </p:sp>
    </p:spTree>
    <p:extLst>
      <p:ext uri="{BB962C8B-B14F-4D97-AF65-F5344CB8AC3E}">
        <p14:creationId xmlns:p14="http://schemas.microsoft.com/office/powerpoint/2010/main" val="34240584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1 Peter 4:19 “</a:t>
            </a:r>
            <a:r>
              <a:rPr lang="en-US" dirty="0"/>
              <a:t>Therefore, those who also suffer according to the will of God shall entrust their souls to a faithful Creator in doing what is right.”   </a:t>
            </a:r>
          </a:p>
          <a:p>
            <a:pPr marL="0" indent="0">
              <a:lnSpc>
                <a:spcPct val="107000"/>
              </a:lnSpc>
              <a:spcBef>
                <a:spcPts val="0"/>
              </a:spcBef>
              <a:spcAft>
                <a:spcPts val="600"/>
              </a:spcAft>
              <a:buNone/>
            </a:pPr>
            <a:endParaRPr lang="en-US" sz="1000" b="1" dirty="0"/>
          </a:p>
          <a:p>
            <a:pPr marL="0" indent="0">
              <a:lnSpc>
                <a:spcPct val="107000"/>
              </a:lnSpc>
              <a:spcBef>
                <a:spcPts val="0"/>
              </a:spcBef>
              <a:spcAft>
                <a:spcPts val="600"/>
              </a:spcAft>
              <a:buNone/>
            </a:pPr>
            <a:r>
              <a:rPr lang="en-US" b="1" dirty="0"/>
              <a:t>Rom 8:28 “</a:t>
            </a:r>
            <a:r>
              <a:rPr lang="en-US" dirty="0"/>
              <a:t>And we know that God causes all things to work together for god to those who love God, to those who are called according to His purpose.”</a:t>
            </a:r>
            <a:r>
              <a:rPr lang="en-US" b="1" dirty="0"/>
              <a:t>    </a:t>
            </a:r>
          </a:p>
          <a:p>
            <a:pPr marL="0" indent="0">
              <a:lnSpc>
                <a:spcPct val="107000"/>
              </a:lnSpc>
              <a:spcBef>
                <a:spcPts val="0"/>
              </a:spcBef>
              <a:spcAft>
                <a:spcPts val="600"/>
              </a:spcAft>
              <a:buNone/>
            </a:pPr>
            <a:endParaRPr lang="en-US" sz="1000" b="1" dirty="0"/>
          </a:p>
          <a:p>
            <a:pPr marL="0" indent="0">
              <a:lnSpc>
                <a:spcPct val="107000"/>
              </a:lnSpc>
              <a:spcBef>
                <a:spcPts val="0"/>
              </a:spcBef>
              <a:spcAft>
                <a:spcPts val="600"/>
              </a:spcAft>
              <a:buNone/>
            </a:pPr>
            <a:r>
              <a:rPr lang="en-US" b="1" dirty="0"/>
              <a:t>James 1:12 “</a:t>
            </a:r>
            <a:r>
              <a:rPr lang="en-US" dirty="0"/>
              <a:t>Blessed is a man who perseveres under trial; for once he has been approved, he will receive the crown of life which </a:t>
            </a:r>
            <a:r>
              <a:rPr lang="en-US" i="1" dirty="0"/>
              <a:t>the Lord</a:t>
            </a:r>
            <a:r>
              <a:rPr lang="en-US" dirty="0"/>
              <a:t> has promised to those who love Him.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fontScale="32500" lnSpcReduction="20000"/>
          </a:bodyPr>
          <a:lstStyle/>
          <a:p>
            <a:endParaRPr lang="en-US" b="1" dirty="0"/>
          </a:p>
          <a:p>
            <a:pPr marL="0" indent="0" algn="ctr">
              <a:buNone/>
            </a:pPr>
            <a:r>
              <a:rPr lang="en-US" sz="8000" b="1" dirty="0"/>
              <a:t>Jesus’ Seven “I AM” Statements:</a:t>
            </a:r>
            <a:endParaRPr lang="en-US" sz="8000" dirty="0"/>
          </a:p>
          <a:p>
            <a:pPr marL="0" indent="0" algn="ctr">
              <a:buNone/>
            </a:pPr>
            <a:br>
              <a:rPr lang="en-US" dirty="0"/>
            </a:br>
            <a:r>
              <a:rPr lang="en-US" sz="8600" dirty="0"/>
              <a:t>1) I am the bread of life</a:t>
            </a:r>
          </a:p>
          <a:p>
            <a:pPr marL="0" indent="0" algn="ctr">
              <a:buNone/>
            </a:pPr>
            <a:endParaRPr lang="en-US" sz="2000" dirty="0"/>
          </a:p>
          <a:p>
            <a:pPr marL="0" indent="0" algn="ctr">
              <a:buNone/>
            </a:pPr>
            <a:r>
              <a:rPr lang="en-US" sz="8600" dirty="0"/>
              <a:t>2) I am the light of the world</a:t>
            </a:r>
          </a:p>
          <a:p>
            <a:pPr marL="0" indent="0" algn="ctr">
              <a:buNone/>
            </a:pPr>
            <a:endParaRPr lang="en-US" sz="2000" dirty="0"/>
          </a:p>
          <a:p>
            <a:pPr marL="0" indent="0" algn="ctr">
              <a:buNone/>
            </a:pPr>
            <a:r>
              <a:rPr lang="en-US" sz="8600" dirty="0"/>
              <a:t>3) I am the door</a:t>
            </a:r>
          </a:p>
          <a:p>
            <a:pPr marL="0" indent="0" algn="ctr">
              <a:buNone/>
            </a:pPr>
            <a:endParaRPr lang="en-US" sz="2000" dirty="0"/>
          </a:p>
          <a:p>
            <a:pPr marL="0" indent="0" algn="ctr">
              <a:buNone/>
            </a:pPr>
            <a:r>
              <a:rPr lang="en-US" sz="8600" dirty="0"/>
              <a:t>4) I am the Good Shepherd</a:t>
            </a:r>
          </a:p>
          <a:p>
            <a:pPr marL="0" indent="0" algn="ctr">
              <a:buNone/>
            </a:pPr>
            <a:endParaRPr lang="en-US" sz="2000" dirty="0"/>
          </a:p>
          <a:p>
            <a:pPr marL="0" indent="0" algn="ctr">
              <a:buNone/>
            </a:pPr>
            <a:r>
              <a:rPr lang="en-US" sz="8600" dirty="0"/>
              <a:t>5) I am the Resurrection/Life</a:t>
            </a:r>
          </a:p>
          <a:p>
            <a:pPr marL="0" indent="0" algn="ctr">
              <a:buNone/>
            </a:pPr>
            <a:endParaRPr lang="en-US" sz="2000" dirty="0"/>
          </a:p>
          <a:p>
            <a:pPr marL="0" indent="0" algn="ctr">
              <a:buNone/>
            </a:pPr>
            <a:r>
              <a:rPr lang="en-US" sz="8600" dirty="0"/>
              <a:t>6) I am the Way, Truth &amp; Life</a:t>
            </a:r>
          </a:p>
          <a:p>
            <a:pPr marL="0" indent="0" algn="ctr">
              <a:buNone/>
            </a:pPr>
            <a:endParaRPr lang="en-US" sz="2000" dirty="0"/>
          </a:p>
          <a:p>
            <a:pPr marL="0" indent="0" algn="ctr">
              <a:buNone/>
            </a:pPr>
            <a:r>
              <a:rPr lang="en-US" sz="8600" dirty="0"/>
              <a:t>7) I am the True Vine</a:t>
            </a:r>
          </a:p>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4000" dirty="0">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endParaRPr lang="en-US" dirty="0"/>
          </a:p>
          <a:p>
            <a:pPr marL="0" indent="0">
              <a:buNone/>
            </a:pPr>
            <a:r>
              <a:rPr lang="en-US" dirty="0"/>
              <a:t>In </a:t>
            </a:r>
            <a:r>
              <a:rPr lang="en-US" b="1" dirty="0"/>
              <a:t>Ex 3:14 </a:t>
            </a:r>
            <a:r>
              <a:rPr lang="en-US" dirty="0"/>
              <a:t>God answers the question as to who Moses is representing: “I AM WHO I AM. This is what you are to say to the Israelites: ‘I AM has sent me </a:t>
            </a:r>
            <a:r>
              <a:rPr lang="en-US" dirty="0">
                <a:latin typeface="Tempus Sans ITC" panose="04020404030D07020202" pitchFamily="82" charset="0"/>
              </a:rPr>
              <a:t>(Moses)</a:t>
            </a:r>
            <a:r>
              <a:rPr lang="en-US" dirty="0"/>
              <a:t> to you </a:t>
            </a:r>
            <a:r>
              <a:rPr lang="en-US" dirty="0">
                <a:latin typeface="Tempus Sans ITC" panose="04020404030D07020202" pitchFamily="82" charset="0"/>
              </a:rPr>
              <a:t>(the people)’”</a:t>
            </a:r>
            <a:r>
              <a:rPr lang="en-US" dirty="0"/>
              <a:t>  </a:t>
            </a:r>
          </a:p>
          <a:p>
            <a:pPr marL="0" indent="0">
              <a:buNone/>
            </a:pPr>
            <a:endParaRPr lang="en-US" dirty="0"/>
          </a:p>
          <a:p>
            <a:pPr marL="0" indent="0">
              <a:buNone/>
            </a:pPr>
            <a:r>
              <a:rPr lang="en-US" dirty="0"/>
              <a:t>Thus, in Judaism, “</a:t>
            </a:r>
            <a:r>
              <a:rPr lang="en-US" u="sng" dirty="0">
                <a:hlinkClick r:id="rId2"/>
              </a:rPr>
              <a:t>I AM</a:t>
            </a:r>
            <a:r>
              <a:rPr lang="en-US" dirty="0"/>
              <a:t>” is unquestionably understood as a name and nature of who God is.</a:t>
            </a:r>
          </a:p>
          <a:p>
            <a:pPr marL="0" indent="0">
              <a:buNone/>
            </a:pPr>
            <a:r>
              <a:rPr lang="en-US" sz="1000" dirty="0">
                <a:solidFill>
                  <a:srgbClr val="00B050"/>
                </a:solidFill>
              </a:rPr>
              <a:t>Jesus’ identity;  backs it up</a:t>
            </a:r>
            <a:r>
              <a:rPr lang="en-US" dirty="0"/>
              <a:t>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514350" indent="-514350">
              <a:buAutoNum type="arabicParenR"/>
            </a:pPr>
            <a:r>
              <a:rPr lang="en-US" i="1" dirty="0"/>
              <a:t>“I am the </a:t>
            </a:r>
            <a:r>
              <a:rPr lang="en-US" i="1" u="sng" dirty="0">
                <a:hlinkClick r:id="rId2"/>
              </a:rPr>
              <a:t>bread of life</a:t>
            </a:r>
            <a:r>
              <a:rPr lang="en-US" i="1" dirty="0"/>
              <a:t>”</a:t>
            </a:r>
            <a:r>
              <a:rPr lang="en-US" dirty="0"/>
              <a:t> (</a:t>
            </a:r>
            <a:r>
              <a:rPr lang="en-US" sz="1600" u="sng" dirty="0">
                <a:hlinkClick r:id="rId3"/>
              </a:rPr>
              <a:t>John 6:35</a:t>
            </a:r>
            <a:r>
              <a:rPr lang="en-US" sz="1600" dirty="0"/>
              <a:t>, </a:t>
            </a:r>
            <a:r>
              <a:rPr lang="en-US" sz="1600" u="sng" dirty="0">
                <a:hlinkClick r:id="rId4"/>
              </a:rPr>
              <a:t>41</a:t>
            </a:r>
            <a:r>
              <a:rPr lang="en-US" sz="1600" dirty="0"/>
              <a:t>, </a:t>
            </a:r>
            <a:r>
              <a:rPr lang="en-US" sz="1600" u="sng" dirty="0">
                <a:hlinkClick r:id="rId5"/>
              </a:rPr>
              <a:t>48</a:t>
            </a:r>
            <a:r>
              <a:rPr lang="en-US" sz="1600" dirty="0"/>
              <a:t>, </a:t>
            </a:r>
            <a:r>
              <a:rPr lang="en-US" sz="1600" u="sng" dirty="0">
                <a:hlinkClick r:id="rId6"/>
              </a:rPr>
              <a:t>51</a:t>
            </a:r>
            <a:r>
              <a:rPr lang="en-US" dirty="0"/>
              <a:t>).   </a:t>
            </a:r>
            <a:r>
              <a:rPr lang="en-US" sz="1000" dirty="0">
                <a:solidFill>
                  <a:srgbClr val="00B050"/>
                </a:solidFill>
              </a:rPr>
              <a:t>5,000</a:t>
            </a:r>
            <a:endParaRPr lang="en-US" dirty="0"/>
          </a:p>
          <a:p>
            <a:pPr marL="0" indent="0">
              <a:buNone/>
            </a:pPr>
            <a:r>
              <a:rPr lang="en-US" dirty="0"/>
              <a:t>He also clarifies the nature of what He has done in comparison to the acknowledged great leader Moses:   “Your ancestors ate the manna in the wilderness, yet they died. But here is the bread that comes down from heaven, which anyone may eat and not die” (</a:t>
            </a:r>
            <a:r>
              <a:rPr lang="en-US" sz="1600" b="1" dirty="0"/>
              <a:t>verses 49,50</a:t>
            </a:r>
            <a:r>
              <a:rPr lang="en-US" dirty="0"/>
              <a:t>).  </a:t>
            </a:r>
            <a:r>
              <a:rPr lang="en-US" sz="1000" dirty="0">
                <a:solidFill>
                  <a:srgbClr val="00B050"/>
                </a:solidFill>
              </a:rPr>
              <a:t>Physical / spiritual nourishment = something better = eternal life</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b="1" dirty="0"/>
              <a:t>Acts 4:12 “</a:t>
            </a:r>
            <a:r>
              <a:rPr lang="en-US" dirty="0"/>
              <a:t>Salvation is found in no one else, for there is no other name under heaven given to mankind by which we must be saved.”     </a:t>
            </a:r>
          </a:p>
          <a:p>
            <a:r>
              <a:rPr lang="en-US" b="1" dirty="0"/>
              <a:t>Rom. 5:8,9 “</a:t>
            </a:r>
            <a:r>
              <a:rPr lang="en-US" dirty="0"/>
              <a:t>But God demonstrates His own love for us in this: While we were still sinners, Christ died for us. Since we have now been justified by His blood, how much more shall we be saved from God’s wrath through Him!”       This is what leads us to Jesus saying, “I am the bread of life.” </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2) </a:t>
            </a:r>
            <a:r>
              <a:rPr lang="en-US" b="1" dirty="0"/>
              <a:t>John 8:12; 9:5 </a:t>
            </a:r>
            <a:r>
              <a:rPr lang="en-US" i="1" dirty="0"/>
              <a:t>“I am the light of the world”</a:t>
            </a:r>
            <a:r>
              <a:rPr lang="en-US" dirty="0"/>
              <a:t>.  He who follows Me will not walk in the darkness, but will have the light of life.” </a:t>
            </a:r>
            <a:r>
              <a:rPr lang="en-US" b="1" dirty="0"/>
              <a:t>                     </a:t>
            </a:r>
          </a:p>
          <a:p>
            <a:pPr marL="0" indent="0">
              <a:lnSpc>
                <a:spcPct val="107000"/>
              </a:lnSpc>
              <a:spcBef>
                <a:spcPts val="0"/>
              </a:spcBef>
              <a:spcAft>
                <a:spcPts val="600"/>
              </a:spcAft>
              <a:buNone/>
            </a:pPr>
            <a:endParaRPr lang="en-US" sz="1000" b="1" dirty="0"/>
          </a:p>
          <a:p>
            <a:pPr marL="0" indent="0">
              <a:lnSpc>
                <a:spcPct val="107000"/>
              </a:lnSpc>
              <a:spcBef>
                <a:spcPts val="0"/>
              </a:spcBef>
              <a:spcAft>
                <a:spcPts val="600"/>
              </a:spcAft>
              <a:buNone/>
            </a:pPr>
            <a:r>
              <a:rPr lang="en-US" b="1" dirty="0"/>
              <a:t>1 John 1:6,7 “</a:t>
            </a:r>
            <a:r>
              <a:rPr lang="en-US" dirty="0"/>
              <a:t>If we say we have fellowship with Him while we walk in darkness, we lie and do not practice the truth. But if we walk in the light, as He is in the light, we have fellowship with one another, and the blood of Jesus His Son cleanses us from all sin.”   </a:t>
            </a:r>
          </a:p>
          <a:p>
            <a:pPr marL="0" indent="0">
              <a:lnSpc>
                <a:spcPct val="107000"/>
              </a:lnSpc>
              <a:spcBef>
                <a:spcPts val="0"/>
              </a:spcBef>
              <a:spcAft>
                <a:spcPts val="600"/>
              </a:spcAft>
              <a:buNone/>
            </a:pPr>
            <a:r>
              <a:rPr lang="en-US" b="1" dirty="0"/>
              <a:t>Isaiah 9:2</a:t>
            </a:r>
            <a:r>
              <a:rPr lang="en-US" dirty="0"/>
              <a:t> “The people who walk in darkness will see a great light; those who live in a dark land, the light will shine on them.” </a:t>
            </a:r>
            <a:r>
              <a:rPr lang="en-US" sz="1000" dirty="0">
                <a:solidFill>
                  <a:srgbClr val="00B050"/>
                </a:solidFill>
              </a:rPr>
              <a:t>afterwards  man born blind healed</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b="1" dirty="0"/>
              <a:t>Psalm 119:105 “</a:t>
            </a:r>
            <a:r>
              <a:rPr lang="en-US" dirty="0"/>
              <a:t>Your word is a lamp to my feet and a light to my path.”      Jesus, as the Light of the World, can bring illumination to our day to day life as we allow God to guide and lead us, as He shines His Light on our path.   </a:t>
            </a:r>
          </a:p>
          <a:p>
            <a:pPr marL="0" indent="0">
              <a:lnSpc>
                <a:spcPct val="107000"/>
              </a:lnSpc>
              <a:spcBef>
                <a:spcPts val="0"/>
              </a:spcBef>
              <a:spcAft>
                <a:spcPts val="600"/>
              </a:spcAft>
              <a:buNone/>
            </a:pPr>
            <a:r>
              <a:rPr lang="en-US" dirty="0"/>
              <a:t>In Matthew 5:14-15 He also </a:t>
            </a:r>
            <a:r>
              <a:rPr lang="en-US" b="1" dirty="0"/>
              <a:t>asks us to be lights</a:t>
            </a:r>
            <a:r>
              <a:rPr lang="en-US" dirty="0"/>
              <a:t> in the world, helping others to find the way out of their darkness and into relationship with Him.   </a:t>
            </a:r>
          </a:p>
          <a:p>
            <a:pPr marL="0" indent="0">
              <a:lnSpc>
                <a:spcPct val="107000"/>
              </a:lnSpc>
              <a:spcBef>
                <a:spcPts val="0"/>
              </a:spcBef>
              <a:spcAft>
                <a:spcPts val="600"/>
              </a:spcAft>
              <a:buNone/>
            </a:pPr>
            <a:r>
              <a:rPr lang="en-US" b="1" dirty="0"/>
              <a:t>1 Peter 2:9 “</a:t>
            </a:r>
            <a:r>
              <a:rPr lang="en-US" dirty="0"/>
              <a:t>But you are a chosen race, a royal priesthood, a holy nation, a people for God’s own possession, </a:t>
            </a:r>
            <a:r>
              <a:rPr lang="en-US" b="1" dirty="0"/>
              <a:t>so that you may proclaim the excellencies of Him who has called you</a:t>
            </a:r>
            <a:r>
              <a:rPr lang="en-US" dirty="0"/>
              <a:t> out of darkness into His marvelous light”. </a:t>
            </a:r>
            <a:r>
              <a:rPr lang="en-US" sz="1000" dirty="0">
                <a:solidFill>
                  <a:srgbClr val="00B050"/>
                </a:solidFill>
              </a:rPr>
              <a:t>We are reflection of Jesus;  moon</a:t>
            </a: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E0212-908E-9A94-9B48-A8CD8C1962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9EEA8E-2BC7-1BA2-96F3-D95CF56EFE9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007CA77-DDDB-DF44-A5CD-2365D8B03074}"/>
              </a:ext>
            </a:extLst>
          </p:cNvPr>
          <p:cNvSpPr>
            <a:spLocks noGrp="1"/>
          </p:cNvSpPr>
          <p:nvPr>
            <p:ph idx="1"/>
          </p:nvPr>
        </p:nvSpPr>
        <p:spPr>
          <a:xfrm>
            <a:off x="628650" y="379562"/>
            <a:ext cx="7886700" cy="5891842"/>
          </a:xfrm>
        </p:spPr>
        <p:txBody>
          <a:bodyPr>
            <a:normAutofit fontScale="92500" lnSpcReduction="10000"/>
          </a:bodyPr>
          <a:lstStyle/>
          <a:p>
            <a:r>
              <a:rPr lang="en-US" dirty="0"/>
              <a:t>3) </a:t>
            </a:r>
            <a:r>
              <a:rPr lang="en-US" i="1" dirty="0"/>
              <a:t>“</a:t>
            </a:r>
            <a:r>
              <a:rPr lang="en-US" i="1" u="sng" dirty="0">
                <a:hlinkClick r:id="rId2"/>
              </a:rPr>
              <a:t>I am the door</a:t>
            </a:r>
            <a:r>
              <a:rPr lang="en-US" i="1" dirty="0"/>
              <a:t>”</a:t>
            </a:r>
            <a:r>
              <a:rPr lang="en-US" dirty="0"/>
              <a:t> (</a:t>
            </a:r>
            <a:r>
              <a:rPr lang="en-US" sz="1700" u="sng" dirty="0">
                <a:hlinkClick r:id="rId3"/>
              </a:rPr>
              <a:t>John 10:7</a:t>
            </a:r>
            <a:r>
              <a:rPr lang="en-US" sz="1700" dirty="0"/>
              <a:t> and </a:t>
            </a:r>
            <a:r>
              <a:rPr lang="en-US" sz="1700" u="sng" dirty="0">
                <a:hlinkClick r:id="rId4"/>
              </a:rPr>
              <a:t>9</a:t>
            </a:r>
            <a:r>
              <a:rPr lang="en-US" sz="1700" dirty="0"/>
              <a:t>, ESV</a:t>
            </a:r>
            <a:r>
              <a:rPr lang="en-US" dirty="0"/>
              <a:t>). </a:t>
            </a:r>
          </a:p>
          <a:p>
            <a:r>
              <a:rPr lang="en-US" b="1" dirty="0"/>
              <a:t>Mtt 11:27 “</a:t>
            </a:r>
            <a:r>
              <a:rPr lang="en-US" dirty="0"/>
              <a:t>All things have been handed over to Me by My Father; and no one knows the Son except the Father; not does anyone know the Father except the Son &amp; </a:t>
            </a:r>
            <a:r>
              <a:rPr lang="en-US" dirty="0">
                <a:latin typeface="Tempus Sans ITC" panose="04020404030D07020202" pitchFamily="82" charset="0"/>
              </a:rPr>
              <a:t>anyone to whom the Son wills to reveal Him</a:t>
            </a:r>
            <a:r>
              <a:rPr lang="en-US" dirty="0"/>
              <a:t>.”    </a:t>
            </a:r>
            <a:r>
              <a:rPr lang="en-US" b="1" dirty="0"/>
              <a:t>Acts 4:12 “</a:t>
            </a:r>
            <a:r>
              <a:rPr lang="en-US" dirty="0"/>
              <a:t>Salvation is found in no one else, for there is no other name under heaven given to mankind by which we must be saved.”</a:t>
            </a:r>
          </a:p>
          <a:p>
            <a:pPr marL="0" indent="0">
              <a:buNone/>
            </a:pPr>
            <a:endParaRPr lang="en-US" sz="1100" dirty="0"/>
          </a:p>
          <a:p>
            <a:r>
              <a:rPr lang="en-US" dirty="0"/>
              <a:t>Jesus is the one and only way to enter the fold.   </a:t>
            </a:r>
            <a:r>
              <a:rPr lang="en-US" i="1" dirty="0"/>
              <a:t>Jesus therefore said to them again, “Most certainly, I tell you, I am the sheep’s door. All who came before Me are thieves and robbers, but the sheep didn’t listen to them. I am the door. If anyone enters in by Me, he will be saved, and will go in and go out, and will find pasture.  </a:t>
            </a:r>
            <a:r>
              <a:rPr lang="en-US" b="1" i="1" dirty="0"/>
              <a:t>John 10:7.9</a:t>
            </a:r>
            <a:endParaRPr lang="en-US" dirty="0"/>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2850059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AF938C-957E-EBCD-466F-5BC91A53A9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8BF4D6-7422-6CD2-57E5-8EF4C7F3963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B9BFCDC-90CB-98AF-2D65-BAB778AE7EE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4) To follow up with this analogy Jesus also declares: </a:t>
            </a:r>
            <a:r>
              <a:rPr lang="en-US" i="1" dirty="0"/>
              <a:t>“I am the </a:t>
            </a:r>
            <a:r>
              <a:rPr lang="en-US" i="1" u="sng" dirty="0">
                <a:hlinkClick r:id="rId2"/>
              </a:rPr>
              <a:t>good shepherd</a:t>
            </a:r>
            <a:r>
              <a:rPr lang="en-US" i="1" dirty="0"/>
              <a:t>”</a:t>
            </a:r>
            <a:r>
              <a:rPr lang="en-US" dirty="0"/>
              <a:t> (</a:t>
            </a:r>
            <a:r>
              <a:rPr lang="en-US" sz="1600" u="sng" dirty="0">
                <a:hlinkClick r:id="rId3"/>
              </a:rPr>
              <a:t>John 10:11</a:t>
            </a:r>
            <a:r>
              <a:rPr lang="en-US" sz="1600" dirty="0"/>
              <a:t>, </a:t>
            </a:r>
            <a:r>
              <a:rPr lang="en-US" sz="1600" u="sng" dirty="0">
                <a:hlinkClick r:id="rId4"/>
              </a:rPr>
              <a:t>14</a:t>
            </a:r>
            <a:r>
              <a:rPr lang="en-US" dirty="0"/>
              <a:t>).       With this    “I am” statement, Jesus portrays His great love and care. This compassion and concern are epitomized by what is written in </a:t>
            </a:r>
            <a:r>
              <a:rPr lang="en-US" b="1" dirty="0"/>
              <a:t>John 3:16 </a:t>
            </a:r>
            <a:r>
              <a:rPr lang="en-US" dirty="0"/>
              <a:t>“For God so loved the world…    and    </a:t>
            </a:r>
            <a:r>
              <a:rPr lang="en-US" b="1" dirty="0"/>
              <a:t> 1 John 3:16</a:t>
            </a:r>
            <a:r>
              <a:rPr lang="en-US" dirty="0"/>
              <a:t> “We know love by this, that He laid down His life for us; and we ought to lay down our lives for the brethren.” </a:t>
            </a:r>
          </a:p>
          <a:p>
            <a:pPr marL="0" indent="0">
              <a:lnSpc>
                <a:spcPct val="107000"/>
              </a:lnSpc>
              <a:spcBef>
                <a:spcPts val="0"/>
              </a:spcBef>
              <a:spcAft>
                <a:spcPts val="600"/>
              </a:spcAft>
              <a:buNone/>
            </a:pPr>
            <a:r>
              <a:rPr lang="en-US" sz="1000" dirty="0">
                <a:solidFill>
                  <a:srgbClr val="00B050"/>
                </a:solidFill>
              </a:rPr>
              <a:t>God’s title;   Psalm 23:1  find lost sheep</a:t>
            </a:r>
          </a:p>
        </p:txBody>
      </p:sp>
    </p:spTree>
    <p:extLst>
      <p:ext uri="{BB962C8B-B14F-4D97-AF65-F5344CB8AC3E}">
        <p14:creationId xmlns:p14="http://schemas.microsoft.com/office/powerpoint/2010/main" val="690265879"/>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461</TotalTime>
  <Words>1009</Words>
  <Application>Microsoft Office PowerPoint</Application>
  <PresentationFormat>On-screen Show (4:3)</PresentationFormat>
  <Paragraphs>51</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Arial</vt:lpstr>
      <vt:lpstr>Calibri</vt:lpstr>
      <vt:lpstr>Calibri Light</vt:lpstr>
      <vt:lpstr>Tempus Sans ITC</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2025-09-10T19:25:56Z</dcterms:modified>
</cp:coreProperties>
</file>