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delSld modSld">
      <pc:chgData name="James Young" userId="7f8d7c9cdb576883" providerId="LiveId" clId="{CB16DE9E-3AA6-4238-BE96-44A894DEE4D6}" dt="2025-11-05T17:55:47.519" v="210" actId="2696"/>
      <pc:docMkLst>
        <pc:docMk/>
      </pc:docMkLst>
      <pc:sldChg chg="modSp mod">
        <pc:chgData name="James Young" userId="7f8d7c9cdb576883" providerId="LiveId" clId="{CB16DE9E-3AA6-4238-BE96-44A894DEE4D6}" dt="2025-11-05T17:44:34.543" v="59" actId="20577"/>
        <pc:sldMkLst>
          <pc:docMk/>
          <pc:sldMk cId="2838560389" sldId="296"/>
        </pc:sldMkLst>
        <pc:spChg chg="mod">
          <ac:chgData name="James Young" userId="7f8d7c9cdb576883" providerId="LiveId" clId="{CB16DE9E-3AA6-4238-BE96-44A894DEE4D6}" dt="2025-11-05T17:44:34.543" v="59" actId="20577"/>
          <ac:spMkLst>
            <pc:docMk/>
            <pc:sldMk cId="2838560389" sldId="296"/>
            <ac:spMk id="3" creationId="{708276BC-A706-40B5-B51D-6AA00A059507}"/>
          </ac:spMkLst>
        </pc:spChg>
      </pc:sldChg>
      <pc:sldChg chg="modSp mod">
        <pc:chgData name="James Young" userId="7f8d7c9cdb576883" providerId="LiveId" clId="{CB16DE9E-3AA6-4238-BE96-44A894DEE4D6}" dt="2025-11-05T17:52:10.603" v="101" actId="20577"/>
        <pc:sldMkLst>
          <pc:docMk/>
          <pc:sldMk cId="3390102180" sldId="311"/>
        </pc:sldMkLst>
        <pc:spChg chg="mod">
          <ac:chgData name="James Young" userId="7f8d7c9cdb576883" providerId="LiveId" clId="{CB16DE9E-3AA6-4238-BE96-44A894DEE4D6}" dt="2025-11-05T17:52:10.603" v="101" actId="20577"/>
          <ac:spMkLst>
            <pc:docMk/>
            <pc:sldMk cId="3390102180" sldId="311"/>
            <ac:spMk id="3" creationId="{708276BC-A706-40B5-B51D-6AA00A059507}"/>
          </ac:spMkLst>
        </pc:spChg>
      </pc:sldChg>
      <pc:sldChg chg="modSp mod">
        <pc:chgData name="James Young" userId="7f8d7c9cdb576883" providerId="LiveId" clId="{CB16DE9E-3AA6-4238-BE96-44A894DEE4D6}" dt="2025-11-05T17:51:52.989" v="97" actId="20577"/>
        <pc:sldMkLst>
          <pc:docMk/>
          <pc:sldMk cId="2438453614" sldId="316"/>
        </pc:sldMkLst>
        <pc:spChg chg="mod">
          <ac:chgData name="James Young" userId="7f8d7c9cdb576883" providerId="LiveId" clId="{CB16DE9E-3AA6-4238-BE96-44A894DEE4D6}" dt="2025-11-05T17:51:52.989" v="97" actId="20577"/>
          <ac:spMkLst>
            <pc:docMk/>
            <pc:sldMk cId="2438453614" sldId="316"/>
            <ac:spMk id="3" creationId="{708276BC-A706-40B5-B51D-6AA00A059507}"/>
          </ac:spMkLst>
        </pc:spChg>
      </pc:sldChg>
      <pc:sldChg chg="modSp mod">
        <pc:chgData name="James Young" userId="7f8d7c9cdb576883" providerId="LiveId" clId="{CB16DE9E-3AA6-4238-BE96-44A894DEE4D6}" dt="2025-11-05T17:45:00.170" v="62" actId="20577"/>
        <pc:sldMkLst>
          <pc:docMk/>
          <pc:sldMk cId="2029461572" sldId="317"/>
        </pc:sldMkLst>
        <pc:spChg chg="mod">
          <ac:chgData name="James Young" userId="7f8d7c9cdb576883" providerId="LiveId" clId="{CB16DE9E-3AA6-4238-BE96-44A894DEE4D6}" dt="2025-11-05T17:45:00.170" v="62" actId="20577"/>
          <ac:spMkLst>
            <pc:docMk/>
            <pc:sldMk cId="2029461572" sldId="317"/>
            <ac:spMk id="3" creationId="{708276BC-A706-40B5-B51D-6AA00A059507}"/>
          </ac:spMkLst>
        </pc:spChg>
      </pc:sldChg>
      <pc:sldChg chg="del">
        <pc:chgData name="James Young" userId="7f8d7c9cdb576883" providerId="LiveId" clId="{CB16DE9E-3AA6-4238-BE96-44A894DEE4D6}" dt="2025-11-05T17:55:47.519" v="210" actId="2696"/>
        <pc:sldMkLst>
          <pc:docMk/>
          <pc:sldMk cId="4031329310" sldId="324"/>
        </pc:sldMkLst>
      </pc:sldChg>
      <pc:sldChg chg="modSp mod">
        <pc:chgData name="James Young" userId="7f8d7c9cdb576883" providerId="LiveId" clId="{CB16DE9E-3AA6-4238-BE96-44A894DEE4D6}" dt="2025-11-05T17:55:40.923" v="209" actId="20577"/>
        <pc:sldMkLst>
          <pc:docMk/>
          <pc:sldMk cId="2535498520" sldId="325"/>
        </pc:sldMkLst>
        <pc:spChg chg="mod">
          <ac:chgData name="James Young" userId="7f8d7c9cdb576883" providerId="LiveId" clId="{CB16DE9E-3AA6-4238-BE96-44A894DEE4D6}" dt="2025-11-05T17:55:40.923" v="209" actId="20577"/>
          <ac:spMkLst>
            <pc:docMk/>
            <pc:sldMk cId="2535498520" sldId="325"/>
            <ac:spMk id="3" creationId="{708276BC-A706-40B5-B51D-6AA00A059507}"/>
          </ac:spMkLst>
        </pc:spChg>
      </pc:sldChg>
      <pc:sldChg chg="modSp mod">
        <pc:chgData name="James Young" userId="7f8d7c9cdb576883" providerId="LiveId" clId="{CB16DE9E-3AA6-4238-BE96-44A894DEE4D6}" dt="2025-11-05T17:54:01.702" v="128" actId="20577"/>
        <pc:sldMkLst>
          <pc:docMk/>
          <pc:sldMk cId="3328950240" sldId="326"/>
        </pc:sldMkLst>
        <pc:spChg chg="mod">
          <ac:chgData name="James Young" userId="7f8d7c9cdb576883" providerId="LiveId" clId="{CB16DE9E-3AA6-4238-BE96-44A894DEE4D6}" dt="2025-11-05T17:54:01.702" v="128" actId="20577"/>
          <ac:spMkLst>
            <pc:docMk/>
            <pc:sldMk cId="3328950240" sldId="326"/>
            <ac:spMk id="3" creationId="{708276BC-A706-40B5-B51D-6AA00A059507}"/>
          </ac:spMkLst>
        </pc:spChg>
      </pc:sldChg>
      <pc:sldChg chg="modSp mod">
        <pc:chgData name="James Young" userId="7f8d7c9cdb576883" providerId="LiveId" clId="{CB16DE9E-3AA6-4238-BE96-44A894DEE4D6}" dt="2025-11-05T17:52:26.046" v="110" actId="20577"/>
        <pc:sldMkLst>
          <pc:docMk/>
          <pc:sldMk cId="1318643211" sldId="327"/>
        </pc:sldMkLst>
        <pc:spChg chg="mod">
          <ac:chgData name="James Young" userId="7f8d7c9cdb576883" providerId="LiveId" clId="{CB16DE9E-3AA6-4238-BE96-44A894DEE4D6}" dt="2025-11-05T17:52:26.046" v="110" actId="20577"/>
          <ac:spMkLst>
            <pc:docMk/>
            <pc:sldMk cId="1318643211" sldId="327"/>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FAITHFUL  SERVANTS        </a:t>
            </a:r>
          </a:p>
          <a:p>
            <a:pPr marL="0" algn="ctr">
              <a:lnSpc>
                <a:spcPct val="115000"/>
              </a:lnSpc>
              <a:spcAft>
                <a:spcPts val="800"/>
              </a:spcAft>
              <a:buNone/>
            </a:pPr>
            <a:r>
              <a:rPr lang="en-US" sz="2400" dirty="0"/>
              <a:t>LK 12:35-48 /  Mt 24:45-51</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Lk 12:35-38</a:t>
            </a:r>
            <a:r>
              <a:rPr lang="en-US" dirty="0"/>
              <a:t>    “Be dressed in readiness, and your lamps lit. Be like men who are waiting for their master when he returns from the wedding feast, so that they may immediately open the door to him when he comes and knocks.”        “Blessed are those slaves whom the master will find on the alert when he comes; truly I say to you, that he will gird himself to serve and have them recline at the table, and will come up and wait on them.”  “Whether he comes in the second watch, or even in the third, </a:t>
            </a:r>
            <a:r>
              <a:rPr lang="en-US" b="1" dirty="0"/>
              <a:t>and finds them so,</a:t>
            </a:r>
            <a:r>
              <a:rPr lang="en-US" dirty="0"/>
              <a:t> </a:t>
            </a:r>
            <a:r>
              <a:rPr lang="en-US" b="1" dirty="0"/>
              <a:t>blessed are those slaves.”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Lk 12:35-38</a:t>
            </a:r>
            <a:r>
              <a:rPr lang="en-US" dirty="0"/>
              <a:t>  The Masters time of return is unknown. </a:t>
            </a:r>
          </a:p>
          <a:p>
            <a:pPr marL="0" indent="0">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lvl="0" indent="0">
              <a:buNone/>
            </a:pPr>
            <a:r>
              <a:rPr lang="en-US" b="1" dirty="0"/>
              <a:t>1). Heb 10:36 “</a:t>
            </a:r>
            <a:r>
              <a:rPr lang="en-US" dirty="0"/>
              <a:t>You need to persevere so that when you have done the will of God, you will receive what He has promised.”</a:t>
            </a:r>
          </a:p>
          <a:p>
            <a:pPr marL="0" indent="0">
              <a:buNone/>
            </a:pPr>
            <a:r>
              <a:rPr lang="en-US" b="1" dirty="0"/>
              <a:t>2). 1 Pe 1:13-15</a:t>
            </a:r>
            <a:r>
              <a:rPr lang="en-US" dirty="0"/>
              <a:t>  “Therefore, prepare your minds for action, keep sober in spirit, fix your hope completely </a:t>
            </a:r>
            <a:r>
              <a:rPr lang="en-US" b="1" dirty="0"/>
              <a:t>on the grace</a:t>
            </a:r>
            <a:r>
              <a:rPr lang="en-US" dirty="0"/>
              <a:t> </a:t>
            </a:r>
            <a:r>
              <a:rPr lang="en-US" b="1" dirty="0"/>
              <a:t>to be brought to you at the revelation of Jesus Christ</a:t>
            </a:r>
            <a:r>
              <a:rPr lang="en-US" dirty="0"/>
              <a:t>. As obedient children, do not be conformed to the passions of your former ignorance, but as He who called you is holy, you also be holy in all your conduct.”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3).  2 Tim 4:8</a:t>
            </a:r>
            <a:r>
              <a:rPr lang="en-US" dirty="0"/>
              <a:t>  “Henceforth </a:t>
            </a:r>
            <a:r>
              <a:rPr lang="en-US" b="1" dirty="0"/>
              <a:t>there is laid up for me the crown of righteousness</a:t>
            </a:r>
            <a:r>
              <a:rPr lang="en-US" dirty="0"/>
              <a:t>, which the Lord, the righteous judge, </a:t>
            </a:r>
            <a:r>
              <a:rPr lang="en-US" u="sng" dirty="0"/>
              <a:t>will award to me on that Day</a:t>
            </a:r>
            <a:r>
              <a:rPr lang="en-US" dirty="0"/>
              <a:t>, and not only to me but also </a:t>
            </a:r>
            <a:r>
              <a:rPr lang="en-US" b="1" dirty="0"/>
              <a:t>to all who have loved His appearing</a:t>
            </a:r>
            <a:r>
              <a:rPr lang="en-US" dirty="0"/>
              <a:t>.</a:t>
            </a:r>
          </a:p>
          <a:p>
            <a:pPr marL="0" indent="0">
              <a:buNone/>
            </a:pPr>
            <a:r>
              <a:rPr lang="en-US" b="1" dirty="0"/>
              <a:t>4).</a:t>
            </a:r>
            <a:r>
              <a:rPr lang="en-US" dirty="0"/>
              <a:t> I Thess 4:13 “But we do not want you to be uninformed, brothers, about those who are asleep, that you may not grieve as others do who have no hope. For since we believe that Jesus died and rose again, even so, through Jesus, </a:t>
            </a:r>
            <a:r>
              <a:rPr lang="en-US" b="1" dirty="0"/>
              <a:t>God will bring with Him those who have fallen asleep</a:t>
            </a:r>
            <a:r>
              <a:rPr lang="en-US" dirty="0"/>
              <a: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Lk 12:35-40</a:t>
            </a:r>
            <a:r>
              <a:rPr lang="en-US" dirty="0"/>
              <a:t>  The Master </a:t>
            </a:r>
            <a:r>
              <a:rPr lang="en-US" b="1" dirty="0"/>
              <a:t>Waits</a:t>
            </a:r>
            <a:r>
              <a:rPr lang="en-US" dirty="0"/>
              <a:t> </a:t>
            </a:r>
            <a:r>
              <a:rPr lang="en-US" b="1" dirty="0"/>
              <a:t>on the Servants</a:t>
            </a:r>
            <a:r>
              <a:rPr lang="en-US" dirty="0"/>
              <a:t> who are Prepared / Ready    </a:t>
            </a:r>
          </a:p>
          <a:p>
            <a:pPr marL="0" indent="0">
              <a:lnSpc>
                <a:spcPct val="107000"/>
              </a:lnSpc>
              <a:spcBef>
                <a:spcPts val="0"/>
              </a:spcBef>
              <a:spcAft>
                <a:spcPts val="600"/>
              </a:spcAft>
              <a:buNone/>
            </a:pPr>
            <a:r>
              <a:rPr lang="en-US" b="1" dirty="0"/>
              <a:t>1). Phil 2:7 “</a:t>
            </a:r>
            <a:r>
              <a:rPr lang="en-US" dirty="0"/>
              <a:t>(Christ) emptied Himself, taking the form of a bond-servant, and being made in the likeness of men.”    </a:t>
            </a:r>
          </a:p>
          <a:p>
            <a:pPr marL="0" indent="0">
              <a:lnSpc>
                <a:spcPct val="107000"/>
              </a:lnSpc>
              <a:spcBef>
                <a:spcPts val="0"/>
              </a:spcBef>
              <a:spcAft>
                <a:spcPts val="600"/>
              </a:spcAft>
              <a:buNone/>
            </a:pPr>
            <a:r>
              <a:rPr lang="en-US" b="1" dirty="0"/>
              <a:t>2). John 13:3,4</a:t>
            </a:r>
            <a:r>
              <a:rPr lang="en-US" dirty="0"/>
              <a:t> “Jesus, knowing that the Father had given all things into His hands, and that He had come forth from God and was going back to God, got up from supper, and laid aside His garments; and taking a towel, He girded Himself and began to wash the disciples’ feet.”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Lk 12:35-40</a:t>
            </a:r>
            <a:r>
              <a:rPr lang="en-US" dirty="0"/>
              <a:t>  Being Prepared and Ready is the Correct Mindset: the servants are alert and prepared to welcome the master back home. </a:t>
            </a:r>
          </a:p>
          <a:p>
            <a:pPr marL="0" indent="0">
              <a:buNone/>
            </a:pPr>
            <a:r>
              <a:rPr lang="en-US" b="1" dirty="0"/>
              <a:t>1).   I Pe 3:15</a:t>
            </a:r>
            <a:r>
              <a:rPr lang="en-US" dirty="0"/>
              <a:t> “but sanctify Christ as Lord in your hearts, always </a:t>
            </a:r>
            <a:r>
              <a:rPr lang="en-US" i="1" dirty="0"/>
              <a:t>being</a:t>
            </a:r>
            <a:r>
              <a:rPr lang="en-US" dirty="0"/>
              <a:t> ready to make a defense to everyone who asks you </a:t>
            </a:r>
            <a:r>
              <a:rPr lang="en-US" b="1" dirty="0"/>
              <a:t>to give an account for the hope that is in you</a:t>
            </a:r>
            <a:r>
              <a:rPr lang="en-US" dirty="0"/>
              <a:t>, but with gentleness and respect.”</a:t>
            </a:r>
          </a:p>
          <a:p>
            <a:pPr marL="0" indent="0">
              <a:buNone/>
            </a:pPr>
            <a:r>
              <a:rPr lang="en-US" b="1" dirty="0"/>
              <a:t>2).   I Tim 4:6,8,12</a:t>
            </a:r>
            <a:r>
              <a:rPr lang="en-US" dirty="0"/>
              <a:t> “In pointing out these things to the brethren, you will be a good servant of Christ Jesus, </a:t>
            </a:r>
            <a:r>
              <a:rPr lang="en-US" b="1" dirty="0"/>
              <a:t>constantly nourished on the words of the faith and of the sound doctrine </a:t>
            </a:r>
            <a:r>
              <a:rPr lang="en-US" dirty="0"/>
              <a:t>which you have been following.”    “…for bodily discipline is only of little profit, </a:t>
            </a:r>
            <a:r>
              <a:rPr lang="en-US" b="1" dirty="0"/>
              <a:t>but godliness is profitable for all things, </a:t>
            </a:r>
            <a:r>
              <a:rPr lang="en-US" dirty="0"/>
              <a:t> since it holds promise for the present life and also for the life to come”     “Let not one look down on your youthfulness, but rather in speech, conduct, love, faith and purity, </a:t>
            </a:r>
            <a:r>
              <a:rPr lang="en-US" b="1" dirty="0"/>
              <a:t>show yourself an example of those who believe.”</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Lk 12:35-40 Summary: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dirty="0"/>
              <a:t>We need to know the will of the Father, and we need bring our lives more and more into compliance. When our lives are in sync with the Lord -  we will find more contentment, peace and satisfaction. We will be one of those looking forward to His return and the reward that awaits us! </a:t>
            </a:r>
          </a:p>
          <a:p>
            <a:pPr marL="0" indent="0" algn="ctr">
              <a:lnSpc>
                <a:spcPct val="107000"/>
              </a:lnSpc>
              <a:spcBef>
                <a:spcPts val="0"/>
              </a:spcBef>
              <a:spcAft>
                <a:spcPts val="600"/>
              </a:spcAft>
              <a:buNone/>
            </a:pPr>
            <a:r>
              <a:rPr lang="en-US" dirty="0"/>
              <a:t>And we WILL receive that reward!!!</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390</TotalTime>
  <Words>706</Words>
  <Application>Microsoft Office PowerPoint</Application>
  <PresentationFormat>On-screen Show (4:3)</PresentationFormat>
  <Paragraphs>24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2025-11-05T17:57:28Z</dcterms:modified>
</cp:coreProperties>
</file>