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3" r:id="rId10"/>
    <p:sldId id="332" r:id="rId11"/>
    <p:sldId id="330" r:id="rId12"/>
    <p:sldId id="331" r:id="rId13"/>
    <p:sldId id="329" r:id="rId14"/>
    <p:sldId id="32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E3A738-97DB-4ABB-8C09-B35268B62EA3}" v="16" dt="2025-11-20T21:16:26.1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delSld modSld">
      <pc:chgData name="James Young" userId="7f8d7c9cdb576883" providerId="LiveId" clId="{CB16DE9E-3AA6-4238-BE96-44A894DEE4D6}" dt="2025-11-20T21:17:47.921" v="181" actId="20577"/>
      <pc:docMkLst>
        <pc:docMk/>
      </pc:docMkLst>
      <pc:sldChg chg="modSp mod">
        <pc:chgData name="James Young" userId="7f8d7c9cdb576883" providerId="LiveId" clId="{CB16DE9E-3AA6-4238-BE96-44A894DEE4D6}" dt="2025-11-20T20:52:38.564" v="10" actId="20577"/>
        <pc:sldMkLst>
          <pc:docMk/>
          <pc:sldMk cId="2838560389" sldId="296"/>
        </pc:sldMkLst>
        <pc:spChg chg="mod">
          <ac:chgData name="James Young" userId="7f8d7c9cdb576883" providerId="LiveId" clId="{CB16DE9E-3AA6-4238-BE96-44A894DEE4D6}" dt="2025-11-20T20:52:38.564" v="10" actId="20577"/>
          <ac:spMkLst>
            <pc:docMk/>
            <pc:sldMk cId="2838560389" sldId="296"/>
            <ac:spMk id="3" creationId="{708276BC-A706-40B5-B51D-6AA00A059507}"/>
          </ac:spMkLst>
        </pc:spChg>
      </pc:sldChg>
      <pc:sldChg chg="modSp mod">
        <pc:chgData name="James Young" userId="7f8d7c9cdb576883" providerId="LiveId" clId="{CB16DE9E-3AA6-4238-BE96-44A894DEE4D6}" dt="2025-11-20T20:59:16.020" v="51" actId="207"/>
        <pc:sldMkLst>
          <pc:docMk/>
          <pc:sldMk cId="3390102180" sldId="311"/>
        </pc:sldMkLst>
        <pc:spChg chg="mod">
          <ac:chgData name="James Young" userId="7f8d7c9cdb576883" providerId="LiveId" clId="{CB16DE9E-3AA6-4238-BE96-44A894DEE4D6}" dt="2025-11-20T20:59:16.020" v="51" actId="207"/>
          <ac:spMkLst>
            <pc:docMk/>
            <pc:sldMk cId="3390102180" sldId="311"/>
            <ac:spMk id="3" creationId="{708276BC-A706-40B5-B51D-6AA00A059507}"/>
          </ac:spMkLst>
        </pc:spChg>
      </pc:sldChg>
      <pc:sldChg chg="modSp mod">
        <pc:chgData name="James Young" userId="7f8d7c9cdb576883" providerId="LiveId" clId="{CB16DE9E-3AA6-4238-BE96-44A894DEE4D6}" dt="2025-11-20T21:12:44.103" v="152" actId="20577"/>
        <pc:sldMkLst>
          <pc:docMk/>
          <pc:sldMk cId="2438453614" sldId="316"/>
        </pc:sldMkLst>
        <pc:spChg chg="mod">
          <ac:chgData name="James Young" userId="7f8d7c9cdb576883" providerId="LiveId" clId="{CB16DE9E-3AA6-4238-BE96-44A894DEE4D6}" dt="2025-11-20T21:12:44.103" v="152" actId="20577"/>
          <ac:spMkLst>
            <pc:docMk/>
            <pc:sldMk cId="2438453614" sldId="316"/>
            <ac:spMk id="3" creationId="{708276BC-A706-40B5-B51D-6AA00A059507}"/>
          </ac:spMkLst>
        </pc:spChg>
      </pc:sldChg>
      <pc:sldChg chg="modSp mod">
        <pc:chgData name="James Young" userId="7f8d7c9cdb576883" providerId="LiveId" clId="{CB16DE9E-3AA6-4238-BE96-44A894DEE4D6}" dt="2025-11-20T20:53:05.751" v="12"/>
        <pc:sldMkLst>
          <pc:docMk/>
          <pc:sldMk cId="2029461572" sldId="317"/>
        </pc:sldMkLst>
        <pc:spChg chg="mod">
          <ac:chgData name="James Young" userId="7f8d7c9cdb576883" providerId="LiveId" clId="{CB16DE9E-3AA6-4238-BE96-44A894DEE4D6}" dt="2025-11-20T20:53:05.751" v="12"/>
          <ac:spMkLst>
            <pc:docMk/>
            <pc:sldMk cId="2029461572" sldId="317"/>
            <ac:spMk id="3" creationId="{708276BC-A706-40B5-B51D-6AA00A059507}"/>
          </ac:spMkLst>
        </pc:spChg>
      </pc:sldChg>
      <pc:sldChg chg="modSp mod">
        <pc:chgData name="James Young" userId="7f8d7c9cdb576883" providerId="LiveId" clId="{CB16DE9E-3AA6-4238-BE96-44A894DEE4D6}" dt="2025-11-20T21:13:37.146" v="157" actId="5793"/>
        <pc:sldMkLst>
          <pc:docMk/>
          <pc:sldMk cId="2535498520" sldId="325"/>
        </pc:sldMkLst>
        <pc:spChg chg="mod">
          <ac:chgData name="James Young" userId="7f8d7c9cdb576883" providerId="LiveId" clId="{CB16DE9E-3AA6-4238-BE96-44A894DEE4D6}" dt="2025-11-20T21:13:37.146" v="157" actId="5793"/>
          <ac:spMkLst>
            <pc:docMk/>
            <pc:sldMk cId="2535498520" sldId="325"/>
            <ac:spMk id="3" creationId="{708276BC-A706-40B5-B51D-6AA00A059507}"/>
          </ac:spMkLst>
        </pc:spChg>
      </pc:sldChg>
      <pc:sldChg chg="modSp mod">
        <pc:chgData name="James Young" userId="7f8d7c9cdb576883" providerId="LiveId" clId="{CB16DE9E-3AA6-4238-BE96-44A894DEE4D6}" dt="2025-11-20T21:13:07.913" v="156" actId="27636"/>
        <pc:sldMkLst>
          <pc:docMk/>
          <pc:sldMk cId="3328950240" sldId="326"/>
        </pc:sldMkLst>
        <pc:spChg chg="mod">
          <ac:chgData name="James Young" userId="7f8d7c9cdb576883" providerId="LiveId" clId="{CB16DE9E-3AA6-4238-BE96-44A894DEE4D6}" dt="2025-11-20T21:13:07.913" v="156" actId="27636"/>
          <ac:spMkLst>
            <pc:docMk/>
            <pc:sldMk cId="3328950240" sldId="326"/>
            <ac:spMk id="3" creationId="{708276BC-A706-40B5-B51D-6AA00A059507}"/>
          </ac:spMkLst>
        </pc:spChg>
      </pc:sldChg>
      <pc:sldChg chg="modSp mod">
        <pc:chgData name="James Young" userId="7f8d7c9cdb576883" providerId="LiveId" clId="{CB16DE9E-3AA6-4238-BE96-44A894DEE4D6}" dt="2025-11-20T21:00:55.594" v="65" actId="20577"/>
        <pc:sldMkLst>
          <pc:docMk/>
          <pc:sldMk cId="1318643211" sldId="327"/>
        </pc:sldMkLst>
        <pc:spChg chg="mod">
          <ac:chgData name="James Young" userId="7f8d7c9cdb576883" providerId="LiveId" clId="{CB16DE9E-3AA6-4238-BE96-44A894DEE4D6}" dt="2025-11-20T21:00:55.594" v="65" actId="20577"/>
          <ac:spMkLst>
            <pc:docMk/>
            <pc:sldMk cId="1318643211" sldId="327"/>
            <ac:spMk id="3" creationId="{708276BC-A706-40B5-B51D-6AA00A059507}"/>
          </ac:spMkLst>
        </pc:spChg>
      </pc:sldChg>
      <pc:sldChg chg="modSp mod">
        <pc:chgData name="James Young" userId="7f8d7c9cdb576883" providerId="LiveId" clId="{CB16DE9E-3AA6-4238-BE96-44A894DEE4D6}" dt="2025-11-20T21:17:47.921" v="181" actId="20577"/>
        <pc:sldMkLst>
          <pc:docMk/>
          <pc:sldMk cId="1699271710" sldId="328"/>
        </pc:sldMkLst>
        <pc:spChg chg="mod">
          <ac:chgData name="James Young" userId="7f8d7c9cdb576883" providerId="LiveId" clId="{CB16DE9E-3AA6-4238-BE96-44A894DEE4D6}" dt="2025-11-20T21:17:47.921" v="181" actId="20577"/>
          <ac:spMkLst>
            <pc:docMk/>
            <pc:sldMk cId="1699271710" sldId="328"/>
            <ac:spMk id="3" creationId="{47C23BCB-1759-F28D-97F8-B973848956E6}"/>
          </ac:spMkLst>
        </pc:spChg>
      </pc:sldChg>
      <pc:sldChg chg="modSp mod">
        <pc:chgData name="James Young" userId="7f8d7c9cdb576883" providerId="LiveId" clId="{CB16DE9E-3AA6-4238-BE96-44A894DEE4D6}" dt="2025-11-20T21:17:26.983" v="178" actId="20577"/>
        <pc:sldMkLst>
          <pc:docMk/>
          <pc:sldMk cId="2668487088" sldId="329"/>
        </pc:sldMkLst>
        <pc:spChg chg="mod">
          <ac:chgData name="James Young" userId="7f8d7c9cdb576883" providerId="LiveId" clId="{CB16DE9E-3AA6-4238-BE96-44A894DEE4D6}" dt="2025-11-20T21:17:26.983" v="178" actId="20577"/>
          <ac:spMkLst>
            <pc:docMk/>
            <pc:sldMk cId="2668487088" sldId="329"/>
            <ac:spMk id="3" creationId="{94EAE1E5-0222-C976-5259-E9D7C1D6EC53}"/>
          </ac:spMkLst>
        </pc:spChg>
      </pc:sldChg>
      <pc:sldChg chg="modSp add mod">
        <pc:chgData name="James Young" userId="7f8d7c9cdb576883" providerId="LiveId" clId="{CB16DE9E-3AA6-4238-BE96-44A894DEE4D6}" dt="2025-11-20T21:06:45.667" v="97" actId="207"/>
        <pc:sldMkLst>
          <pc:docMk/>
          <pc:sldMk cId="3362114500" sldId="330"/>
        </pc:sldMkLst>
        <pc:spChg chg="mod">
          <ac:chgData name="James Young" userId="7f8d7c9cdb576883" providerId="LiveId" clId="{CB16DE9E-3AA6-4238-BE96-44A894DEE4D6}" dt="2025-11-20T21:06:45.667" v="97" actId="207"/>
          <ac:spMkLst>
            <pc:docMk/>
            <pc:sldMk cId="3362114500" sldId="330"/>
            <ac:spMk id="3" creationId="{85B4EB7D-DF63-7F65-CD50-FC9640032B5E}"/>
          </ac:spMkLst>
        </pc:spChg>
      </pc:sldChg>
      <pc:sldChg chg="modSp add mod">
        <pc:chgData name="James Young" userId="7f8d7c9cdb576883" providerId="LiveId" clId="{CB16DE9E-3AA6-4238-BE96-44A894DEE4D6}" dt="2025-11-20T21:07:23.234" v="104" actId="20577"/>
        <pc:sldMkLst>
          <pc:docMk/>
          <pc:sldMk cId="4187852528" sldId="331"/>
        </pc:sldMkLst>
        <pc:spChg chg="mod">
          <ac:chgData name="James Young" userId="7f8d7c9cdb576883" providerId="LiveId" clId="{CB16DE9E-3AA6-4238-BE96-44A894DEE4D6}" dt="2025-11-20T21:07:23.234" v="104" actId="20577"/>
          <ac:spMkLst>
            <pc:docMk/>
            <pc:sldMk cId="4187852528" sldId="331"/>
            <ac:spMk id="3" creationId="{444219F4-E7EB-812E-28FF-DB58EF641FAB}"/>
          </ac:spMkLst>
        </pc:spChg>
      </pc:sldChg>
      <pc:sldChg chg="modSp add mod">
        <pc:chgData name="James Young" userId="7f8d7c9cdb576883" providerId="LiveId" clId="{CB16DE9E-3AA6-4238-BE96-44A894DEE4D6}" dt="2025-11-20T21:16:34.529" v="172" actId="20577"/>
        <pc:sldMkLst>
          <pc:docMk/>
          <pc:sldMk cId="2971569818" sldId="332"/>
        </pc:sldMkLst>
        <pc:spChg chg="mod">
          <ac:chgData name="James Young" userId="7f8d7c9cdb576883" providerId="LiveId" clId="{CB16DE9E-3AA6-4238-BE96-44A894DEE4D6}" dt="2025-11-20T21:16:34.529" v="172" actId="20577"/>
          <ac:spMkLst>
            <pc:docMk/>
            <pc:sldMk cId="2971569818" sldId="332"/>
            <ac:spMk id="3" creationId="{508703FF-10A5-37BF-F634-4DDFCAC61255}"/>
          </ac:spMkLst>
        </pc:spChg>
      </pc:sldChg>
      <pc:sldChg chg="modSp add mod">
        <pc:chgData name="James Young" userId="7f8d7c9cdb576883" providerId="LiveId" clId="{CB16DE9E-3AA6-4238-BE96-44A894DEE4D6}" dt="2025-11-20T21:14:06.404" v="168" actId="20577"/>
        <pc:sldMkLst>
          <pc:docMk/>
          <pc:sldMk cId="66005666" sldId="333"/>
        </pc:sldMkLst>
        <pc:spChg chg="mod">
          <ac:chgData name="James Young" userId="7f8d7c9cdb576883" providerId="LiveId" clId="{CB16DE9E-3AA6-4238-BE96-44A894DEE4D6}" dt="2025-11-20T21:14:06.404" v="168" actId="20577"/>
          <ac:spMkLst>
            <pc:docMk/>
            <pc:sldMk cId="66005666" sldId="333"/>
            <ac:spMk id="3" creationId="{492832B5-1FA9-ED16-3F45-B2857E880763}"/>
          </ac:spMkLst>
        </pc:spChg>
      </pc:sldChg>
      <pc:sldChg chg="add del">
        <pc:chgData name="James Young" userId="7f8d7c9cdb576883" providerId="LiveId" clId="{CB16DE9E-3AA6-4238-BE96-44A894DEE4D6}" dt="2025-11-20T21:10:44.520" v="119" actId="2696"/>
        <pc:sldMkLst>
          <pc:docMk/>
          <pc:sldMk cId="3017761056" sldId="33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11/20/2025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2A95F-47E8-F93B-A79E-79484014CA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EEA2B3-C645-4725-3E2C-45A9B574DE6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08703FF-10A5-37BF-F634-4DDFCAC6125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How to overcome this – self-control   </a:t>
            </a:r>
          </a:p>
          <a:p>
            <a:pPr marL="0" indent="0">
              <a:lnSpc>
                <a:spcPct val="107000"/>
              </a:lnSpc>
              <a:spcBef>
                <a:spcPts val="0"/>
              </a:spcBef>
              <a:spcAft>
                <a:spcPts val="600"/>
              </a:spcAft>
              <a:buNone/>
            </a:pPr>
            <a:r>
              <a:rPr lang="en-US" b="1" dirty="0"/>
              <a:t>Rom 12:2 </a:t>
            </a:r>
            <a:r>
              <a:rPr lang="en-US" dirty="0"/>
              <a:t>“and do not be conformed to the world, but be transformed by the renewing of your  mind, so that you may prove what the will of God is”. </a:t>
            </a:r>
            <a:r>
              <a:rPr lang="en-US" b="1" dirty="0"/>
              <a:t> </a:t>
            </a:r>
          </a:p>
          <a:p>
            <a:pPr marL="0" indent="0">
              <a:lnSpc>
                <a:spcPct val="107000"/>
              </a:lnSpc>
              <a:spcBef>
                <a:spcPts val="0"/>
              </a:spcBef>
              <a:spcAft>
                <a:spcPts val="600"/>
              </a:spcAft>
              <a:buNone/>
            </a:pPr>
            <a:r>
              <a:rPr lang="en-US" b="1" dirty="0"/>
              <a:t>Phil 4:8 “</a:t>
            </a:r>
            <a:r>
              <a:rPr lang="en-US" dirty="0"/>
              <a:t>Finally brethren, whatever is true, honorable, right, pure, lovely, whatever is of good repute, if there is any excellence and if anything worthy of praise, </a:t>
            </a:r>
            <a:r>
              <a:rPr lang="en-US" b="1" dirty="0"/>
              <a:t>dwell on these things.</a:t>
            </a:r>
            <a:r>
              <a:rPr lang="en-US" dirty="0"/>
              <a:t>”  </a:t>
            </a:r>
          </a:p>
          <a:p>
            <a:pPr marL="0" indent="0">
              <a:lnSpc>
                <a:spcPct val="107000"/>
              </a:lnSpc>
              <a:spcBef>
                <a:spcPts val="0"/>
              </a:spcBef>
              <a:spcAft>
                <a:spcPts val="600"/>
              </a:spcAft>
              <a:buNone/>
            </a:pPr>
            <a:r>
              <a:rPr lang="en-US" b="1" dirty="0"/>
              <a:t>Col 3:1,2</a:t>
            </a:r>
            <a:r>
              <a:rPr lang="en-US" dirty="0"/>
              <a:t> “set your minds on things above”.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1569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BB749-F5C1-97A2-C946-36347FF69A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7D4A9-9C0E-F105-398F-B6A8DA49BBC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5B4EB7D-DF63-7F65-CD50-FC9640032B5E}"/>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1 Cor 10:6-10     “</a:t>
            </a:r>
            <a:r>
              <a:rPr lang="en-US" dirty="0"/>
              <a:t>Now these things happened as examples for us, so that we would not crave evil things as they indeed craved </a:t>
            </a:r>
            <a:r>
              <a:rPr lang="en-US" i="1" dirty="0"/>
              <a:t>them</a:t>
            </a:r>
            <a:r>
              <a:rPr lang="en-US" dirty="0"/>
              <a:t>. Do not be idolaters, as some of them were . . . Nor let us act immorally, as some of them did, and 23,000 fell in one day. </a:t>
            </a:r>
            <a:r>
              <a:rPr lang="en-US" b="1" dirty="0">
                <a:solidFill>
                  <a:srgbClr val="FF0000"/>
                </a:solidFill>
              </a:rPr>
              <a:t>Nor let us try the Lord</a:t>
            </a:r>
            <a:r>
              <a:rPr lang="en-US" dirty="0"/>
              <a:t>, as some of them, and were destroyed by the serpents. </a:t>
            </a:r>
            <a:r>
              <a:rPr lang="en-US" b="1" dirty="0">
                <a:solidFill>
                  <a:srgbClr val="FF0000"/>
                </a:solidFill>
              </a:rPr>
              <a:t>Nor grumble, as some of them did, and were destroyed by the destroyer.” </a:t>
            </a:r>
            <a:endParaRPr lang="en-US" dirty="0">
              <a:solidFill>
                <a:srgbClr val="FF0000"/>
              </a:solidFill>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2114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BA937-7EE6-4C88-8D7C-5D71DBE4DB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3BA6D9-6696-0BAD-7411-6B22BE9F152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44219F4-E7EB-812E-28FF-DB58EF641FAB}"/>
              </a:ext>
            </a:extLst>
          </p:cNvPr>
          <p:cNvSpPr>
            <a:spLocks noGrp="1"/>
          </p:cNvSpPr>
          <p:nvPr>
            <p:ph idx="1"/>
          </p:nvPr>
        </p:nvSpPr>
        <p:spPr>
          <a:xfrm>
            <a:off x="628650" y="379562"/>
            <a:ext cx="7886700" cy="5891842"/>
          </a:xfrm>
        </p:spPr>
        <p:txBody>
          <a:bodyPr>
            <a:normAutofit/>
          </a:bodyPr>
          <a:lstStyle/>
          <a:p>
            <a:pPr lvl="0"/>
            <a:r>
              <a:rPr lang="en-US" b="1" dirty="0"/>
              <a:t>D) Do Not Try the Lord (v. 9) nor Grumble (v. 10)</a:t>
            </a:r>
            <a:endParaRPr lang="en-US" dirty="0"/>
          </a:p>
          <a:p>
            <a:pPr lvl="0"/>
            <a:r>
              <a:rPr lang="en-US" b="1" dirty="0"/>
              <a:t>Ex 17:1-7 </a:t>
            </a:r>
            <a:r>
              <a:rPr lang="en-US" dirty="0"/>
              <a:t>In one of the camps Israel grumbled against Moses and accused him of bringing them out to die. Moses instructed the people they were grumbling, not against Moses, but against the Lord.  V. 7 God named the place Massa because they tested the Lord, saying, ‘Is the Lord among us, or not?”                 </a:t>
            </a:r>
            <a:r>
              <a:rPr lang="en-US" b="1" dirty="0"/>
              <a:t>Numbers 21:3-5</a:t>
            </a:r>
            <a:r>
              <a:rPr lang="en-US" dirty="0"/>
              <a:t> God gave Israel complete victory over the Canaanites who were fighting them. The Lord then led them around the country of Edom which prompted Israel to become impatient and to grumble and to accuse God of bringing them out to die.    …..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7852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lvl="0"/>
            <a:r>
              <a:rPr lang="en-US" dirty="0"/>
              <a:t>The issue appears to be that it is not their needing something but their way of going about bringing their needs to God. Rather than asking with the expectation of receiving they proceeded on the expectation that God was NOT going to provide. </a:t>
            </a:r>
            <a:r>
              <a:rPr lang="en-US" b="1" dirty="0"/>
              <a:t>Heb 11:6 “</a:t>
            </a:r>
            <a:r>
              <a:rPr lang="en-US" dirty="0"/>
              <a:t>And without faith it is impossible to please Him, for he who comes to God must believe that He is and that He is a rewarder of those who seek Him.”</a:t>
            </a:r>
          </a:p>
          <a:p>
            <a:pPr lvl="0"/>
            <a:r>
              <a:rPr lang="en-US" dirty="0"/>
              <a:t>How to overcome this – show gratitude and trust:       </a:t>
            </a:r>
            <a:r>
              <a:rPr lang="en-US" b="1" dirty="0"/>
              <a:t>Prov 3:5 </a:t>
            </a:r>
            <a:r>
              <a:rPr lang="en-US" i="1" dirty="0"/>
              <a:t>“Trust in the Lord with all your heart and lean not on your own understanding.”                       </a:t>
            </a:r>
            <a:r>
              <a:rPr lang="en-US" b="1" i="1" dirty="0"/>
              <a:t> </a:t>
            </a:r>
            <a:r>
              <a:rPr lang="en-US" b="1" dirty="0"/>
              <a:t>1 Peter 5:7 “</a:t>
            </a:r>
            <a:r>
              <a:rPr lang="en-US" dirty="0"/>
              <a:t>  </a:t>
            </a:r>
            <a:r>
              <a:rPr lang="en-US" i="1" dirty="0"/>
              <a:t>“Cast all your anxiety on Him because He cares for you.” </a:t>
            </a:r>
            <a:r>
              <a:rPr lang="en-US"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fontScale="85000" lnSpcReduction="10000"/>
          </a:bodyPr>
          <a:lstStyle/>
          <a:p>
            <a:pPr lvl="0"/>
            <a:r>
              <a:rPr lang="en-US" b="1" dirty="0"/>
              <a:t>CONCLUSION:  </a:t>
            </a:r>
            <a:r>
              <a:rPr lang="en-US" dirty="0"/>
              <a:t>If we are going to faithfully serve the Lord, it will have to be done by </a:t>
            </a:r>
            <a:r>
              <a:rPr lang="en-US" b="1" dirty="0"/>
              <a:t>guarding and preparing </a:t>
            </a:r>
            <a:r>
              <a:rPr lang="en-US" dirty="0"/>
              <a:t>against what can cause us to fall!!!</a:t>
            </a:r>
          </a:p>
          <a:p>
            <a:pPr marL="0" indent="0">
              <a:buNone/>
            </a:pPr>
            <a:endParaRPr lang="en-US" dirty="0"/>
          </a:p>
          <a:p>
            <a:pPr lvl="0"/>
            <a:r>
              <a:rPr lang="en-US" b="1" dirty="0"/>
              <a:t> Eph 5:3-12 “</a:t>
            </a:r>
            <a:r>
              <a:rPr lang="en-US" dirty="0"/>
              <a:t>But immortality or any impurity or greed must not even be named among you, as is proper among saints;   . . .  </a:t>
            </a:r>
            <a:r>
              <a:rPr lang="en-US"/>
              <a:t>Therefore, </a:t>
            </a:r>
            <a:r>
              <a:rPr lang="en-US" dirty="0"/>
              <a:t>do not be partakers with them since you are children Light; . . . . trying to learn what is pleasing to the Lord. Do not participate in the unfruitful deeds of darkness, but instead even expose them.” </a:t>
            </a:r>
          </a:p>
          <a:p>
            <a:r>
              <a:rPr lang="en-US" b="1" dirty="0"/>
              <a:t> </a:t>
            </a:r>
            <a:endParaRPr lang="en-US" dirty="0"/>
          </a:p>
          <a:p>
            <a:pPr lvl="0"/>
            <a:r>
              <a:rPr lang="en-US" b="1" dirty="0"/>
              <a:t>Rom 12:2 “</a:t>
            </a:r>
            <a:r>
              <a:rPr lang="en-US" dirty="0"/>
              <a:t>And do not be conformed to this world, but be transformed by the renewing of your mind, so that you may prove what the will of God is, that which is good and acceptable and perfect.: </a:t>
            </a:r>
          </a:p>
          <a:p>
            <a:pPr lvl="0"/>
            <a:r>
              <a:rPr lang="en-US" b="1" dirty="0"/>
              <a:t>1 Peter 2:2 “</a:t>
            </a:r>
            <a:r>
              <a:rPr lang="en-US" baseline="30000" dirty="0"/>
              <a:t> </a:t>
            </a:r>
            <a:r>
              <a:rPr lang="en-US" dirty="0"/>
              <a:t>Like newborn infants, long for the pure spiritual milk, that by it you may grow up into salvation.”</a:t>
            </a:r>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lnSpcReduction="1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b="1" dirty="0"/>
              <a:t>Learning From Other’s Mistakes!</a:t>
            </a:r>
            <a:endParaRPr lang="en-US" sz="3600" dirty="0"/>
          </a:p>
          <a:p>
            <a:pPr marL="0" indent="0">
              <a:buNone/>
            </a:pPr>
            <a:endParaRPr lang="en-US" b="1" dirty="0"/>
          </a:p>
          <a:p>
            <a:pPr marL="0" indent="0" algn="ctr">
              <a:buNone/>
            </a:pPr>
            <a:r>
              <a:rPr lang="en-US" b="1" dirty="0"/>
              <a:t>1 Cor 10:6,11     </a:t>
            </a:r>
            <a:r>
              <a:rPr lang="en-US" sz="2600" dirty="0"/>
              <a:t>“Now these things happened </a:t>
            </a:r>
            <a:r>
              <a:rPr lang="en-US" sz="2600" b="1" dirty="0"/>
              <a:t>as examples for us</a:t>
            </a:r>
            <a:r>
              <a:rPr lang="en-US" sz="2600" dirty="0"/>
              <a:t>, so that we would not crave evil things as they also craved.”   “Now these things happened to them   </a:t>
            </a:r>
            <a:r>
              <a:rPr lang="en-US" sz="2600" b="1" dirty="0"/>
              <a:t>as an example</a:t>
            </a:r>
            <a:r>
              <a:rPr lang="en-US" sz="2600" dirty="0"/>
              <a:t>,   and </a:t>
            </a:r>
          </a:p>
          <a:p>
            <a:pPr marL="0" indent="0" algn="ctr">
              <a:buNone/>
            </a:pPr>
            <a:r>
              <a:rPr lang="en-US" sz="2600" b="1" dirty="0"/>
              <a:t>they were written for</a:t>
            </a:r>
            <a:r>
              <a:rPr lang="en-US" sz="2600" dirty="0"/>
              <a:t> </a:t>
            </a:r>
            <a:r>
              <a:rPr lang="en-US" sz="2600" b="1" dirty="0"/>
              <a:t>our instruction</a:t>
            </a:r>
            <a:r>
              <a:rPr lang="en-US" sz="2600" dirty="0"/>
              <a:t>”.</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b="1" dirty="0"/>
              <a:t>1 Cor 10:1-5 “</a:t>
            </a:r>
            <a:r>
              <a:rPr lang="en-US" dirty="0"/>
              <a:t>For I do not want you to be unaware, brothers </a:t>
            </a:r>
            <a:r>
              <a:rPr lang="en-US" i="1" dirty="0"/>
              <a:t>and sisters</a:t>
            </a:r>
            <a:r>
              <a:rPr lang="en-US" dirty="0"/>
              <a:t>, that our fathers were all under the cloud and they all passed through the sea; and they all were baptized into Moses in the cloud and sea; they all ate the same spiritual food, and all drank the same spiritual drink, for they were drinking from a spiritual rock which followed them; and the rock was Christ. Nevertheless, with most of them God was not well-pleased - for they were laid low in the wilderness.”</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b="1" dirty="0"/>
              <a:t>1 Cor 10:1-5 “</a:t>
            </a:r>
            <a:r>
              <a:rPr lang="en-US" dirty="0"/>
              <a:t>For I do not want you to be unaware, brothers </a:t>
            </a:r>
            <a:r>
              <a:rPr lang="en-US" i="1" dirty="0"/>
              <a:t>and sisters</a:t>
            </a:r>
            <a:r>
              <a:rPr lang="en-US" dirty="0"/>
              <a:t>, that   </a:t>
            </a:r>
            <a:r>
              <a:rPr lang="en-US" dirty="0">
                <a:solidFill>
                  <a:srgbClr val="FF0000"/>
                </a:solidFill>
              </a:rPr>
              <a:t>our fathers were </a:t>
            </a:r>
            <a:r>
              <a:rPr lang="en-US" sz="3200" dirty="0">
                <a:solidFill>
                  <a:srgbClr val="FF0000"/>
                </a:solidFill>
              </a:rPr>
              <a:t>all</a:t>
            </a:r>
            <a:r>
              <a:rPr lang="en-US" dirty="0">
                <a:solidFill>
                  <a:srgbClr val="FF0000"/>
                </a:solidFill>
              </a:rPr>
              <a:t> </a:t>
            </a:r>
            <a:r>
              <a:rPr lang="en-US" dirty="0"/>
              <a:t>under the cloud and </a:t>
            </a:r>
            <a:r>
              <a:rPr lang="en-US" dirty="0">
                <a:solidFill>
                  <a:srgbClr val="FF0000"/>
                </a:solidFill>
              </a:rPr>
              <a:t>they </a:t>
            </a:r>
            <a:r>
              <a:rPr lang="en-US" sz="3200" dirty="0">
                <a:solidFill>
                  <a:srgbClr val="FF0000"/>
                </a:solidFill>
              </a:rPr>
              <a:t>all</a:t>
            </a:r>
            <a:r>
              <a:rPr lang="en-US" dirty="0">
                <a:solidFill>
                  <a:srgbClr val="FF0000"/>
                </a:solidFill>
              </a:rPr>
              <a:t> passed through </a:t>
            </a:r>
            <a:r>
              <a:rPr lang="en-US" dirty="0"/>
              <a:t>the sea; and </a:t>
            </a:r>
            <a:r>
              <a:rPr lang="en-US" dirty="0">
                <a:solidFill>
                  <a:srgbClr val="FF0000"/>
                </a:solidFill>
              </a:rPr>
              <a:t>they </a:t>
            </a:r>
            <a:r>
              <a:rPr lang="en-US" sz="3200" dirty="0">
                <a:solidFill>
                  <a:srgbClr val="FF0000"/>
                </a:solidFill>
              </a:rPr>
              <a:t>all </a:t>
            </a:r>
            <a:r>
              <a:rPr lang="en-US" dirty="0">
                <a:solidFill>
                  <a:srgbClr val="FF0000"/>
                </a:solidFill>
              </a:rPr>
              <a:t>were baptized </a:t>
            </a:r>
            <a:r>
              <a:rPr lang="en-US" dirty="0"/>
              <a:t>into Moses in the cloud and sea; </a:t>
            </a:r>
            <a:r>
              <a:rPr lang="en-US" dirty="0">
                <a:solidFill>
                  <a:srgbClr val="FF0000"/>
                </a:solidFill>
              </a:rPr>
              <a:t>they </a:t>
            </a:r>
            <a:r>
              <a:rPr lang="en-US" sz="3200" dirty="0">
                <a:solidFill>
                  <a:srgbClr val="FF0000"/>
                </a:solidFill>
              </a:rPr>
              <a:t>all</a:t>
            </a:r>
            <a:r>
              <a:rPr lang="en-US" dirty="0">
                <a:solidFill>
                  <a:srgbClr val="FF0000"/>
                </a:solidFill>
              </a:rPr>
              <a:t> ate the same </a:t>
            </a:r>
            <a:r>
              <a:rPr lang="en-US" dirty="0"/>
              <a:t>spiritual food, and </a:t>
            </a:r>
            <a:r>
              <a:rPr lang="en-US" sz="3200" dirty="0">
                <a:solidFill>
                  <a:srgbClr val="FF0000"/>
                </a:solidFill>
              </a:rPr>
              <a:t>all</a:t>
            </a:r>
            <a:r>
              <a:rPr lang="en-US" dirty="0">
                <a:solidFill>
                  <a:srgbClr val="FF0000"/>
                </a:solidFill>
              </a:rPr>
              <a:t> drank the same </a:t>
            </a:r>
            <a:r>
              <a:rPr lang="en-US" dirty="0"/>
              <a:t>spiritual drink, for they were drinking from a spiritual rock which followed them; and the rock was Christ. Nevertheless,  </a:t>
            </a:r>
            <a:r>
              <a:rPr lang="en-US" dirty="0">
                <a:solidFill>
                  <a:srgbClr val="00B0F0"/>
                </a:solidFill>
              </a:rPr>
              <a:t>with   </a:t>
            </a:r>
            <a:r>
              <a:rPr lang="en-US" sz="3200" b="1" dirty="0">
                <a:solidFill>
                  <a:srgbClr val="00B0F0"/>
                </a:solidFill>
              </a:rPr>
              <a:t>most of them  </a:t>
            </a:r>
            <a:r>
              <a:rPr lang="en-US" sz="3200" dirty="0">
                <a:solidFill>
                  <a:srgbClr val="00B0F0"/>
                </a:solidFill>
              </a:rPr>
              <a:t> </a:t>
            </a:r>
            <a:r>
              <a:rPr lang="en-US" dirty="0">
                <a:solidFill>
                  <a:srgbClr val="00B0F0"/>
                </a:solidFill>
              </a:rPr>
              <a:t>God was not well-pleased </a:t>
            </a:r>
            <a:r>
              <a:rPr lang="en-US" dirty="0"/>
              <a:t>- for they were laid low in the wilderness.”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1 Cor 10:6-10     “</a:t>
            </a:r>
            <a:r>
              <a:rPr lang="en-US" dirty="0"/>
              <a:t>Now these things happened as examples for us, </a:t>
            </a:r>
            <a:r>
              <a:rPr lang="en-US" b="1" dirty="0">
                <a:solidFill>
                  <a:srgbClr val="FF0000"/>
                </a:solidFill>
              </a:rPr>
              <a:t>so that we would not crave evil things</a:t>
            </a:r>
            <a:r>
              <a:rPr lang="en-US" dirty="0"/>
              <a:t> as they indeed craved </a:t>
            </a:r>
            <a:r>
              <a:rPr lang="en-US" i="1" dirty="0"/>
              <a:t>them</a:t>
            </a:r>
            <a:r>
              <a:rPr lang="en-US" dirty="0"/>
              <a:t>. Do not be idolaters, as some of them were . . . Nor let us act immorally, as some of them did, and 23,000 fell in one day. Nor let us try the Lord, as some of them, and were destroyed by the serpents. Nor grumble, as some of them did, and were destroyed by the destroyer.”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lvl="0"/>
            <a:r>
              <a:rPr lang="en-US" b="1" dirty="0"/>
              <a:t>A) Do Not Crave Evil Things (v. 6)</a:t>
            </a:r>
            <a:endParaRPr lang="en-US" dirty="0"/>
          </a:p>
          <a:p>
            <a:pPr lvl="0"/>
            <a:r>
              <a:rPr lang="en-US" dirty="0"/>
              <a:t>This was the fundamental problem that led to the other sins</a:t>
            </a:r>
          </a:p>
          <a:p>
            <a:pPr lvl="0"/>
            <a:r>
              <a:rPr lang="en-US" dirty="0"/>
              <a:t>We will never overcome sin if we   </a:t>
            </a:r>
            <a:r>
              <a:rPr lang="en-US" i="1" dirty="0"/>
              <a:t>desire</a:t>
            </a:r>
            <a:r>
              <a:rPr lang="en-US" dirty="0"/>
              <a:t>  it.    </a:t>
            </a:r>
            <a:r>
              <a:rPr lang="en-US" b="1" dirty="0"/>
              <a:t>James 1:14-15 </a:t>
            </a:r>
            <a:r>
              <a:rPr lang="en-US" dirty="0"/>
              <a:t>“But each one is tempted when he is carried away and enticed by his own lust. Then when lust has conceived, it gives birth to sin; and when sin is accomplished, it brings forth death.” </a:t>
            </a:r>
          </a:p>
          <a:p>
            <a:pPr lvl="0"/>
            <a:r>
              <a:rPr lang="en-US" b="1" dirty="0"/>
              <a:t>Rom 1:21,28 “</a:t>
            </a:r>
            <a:r>
              <a:rPr lang="en-US" dirty="0"/>
              <a:t>For even though they knew God, they did not honor Him as God or give thanks, but they became futile in their speculations, and their foolish heart was darkened. ….  And just as they did not see fit to acknowledge God any longer, Gad gave them over to a depraved mind, to do those things which are not proper…”  In Matthew Jesus tells us that our heart is going to follow what we decide to treasure in our lives:   </a:t>
            </a:r>
            <a:r>
              <a:rPr lang="en-US" b="1" dirty="0"/>
              <a:t>Mtt 6:21 “</a:t>
            </a:r>
            <a:r>
              <a:rPr lang="en-US" dirty="0"/>
              <a:t>For where your treasure is, there your heart will be also.”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Ezekiel records for us what God desires for and from us:           </a:t>
            </a:r>
            <a:r>
              <a:rPr lang="en-US" b="1" dirty="0" err="1"/>
              <a:t>Ezek</a:t>
            </a:r>
            <a:r>
              <a:rPr lang="en-US" b="1" dirty="0"/>
              <a:t> 11:19 “</a:t>
            </a:r>
            <a:r>
              <a:rPr lang="en-US" dirty="0"/>
              <a:t>And I will give them one heart, and a new spirit I will put within them. I will remove the heart of stone from their flesh and give them a heart of flesh”.</a:t>
            </a:r>
          </a:p>
          <a:p>
            <a:pPr marL="0" indent="0">
              <a:lnSpc>
                <a:spcPct val="107000"/>
              </a:lnSpc>
              <a:spcBef>
                <a:spcPts val="0"/>
              </a:spcBef>
              <a:spcAft>
                <a:spcPts val="600"/>
              </a:spcAft>
              <a:buNone/>
            </a:pPr>
            <a:r>
              <a:rPr lang="en-US" dirty="0"/>
              <a:t>So we do have a choice. We can choose the things of this world or we can choose those things from God’s world/kingdom.                </a:t>
            </a:r>
            <a:r>
              <a:rPr lang="en-US" b="1" dirty="0"/>
              <a:t>Colossians 3:1-2</a:t>
            </a:r>
            <a:r>
              <a:rPr lang="en-US" dirty="0"/>
              <a:t> “Therefore, if you have been raised up with Christ, </a:t>
            </a:r>
            <a:r>
              <a:rPr lang="en-US" b="1" dirty="0"/>
              <a:t>keep seeking the things above</a:t>
            </a:r>
            <a:r>
              <a:rPr lang="en-US" dirty="0"/>
              <a:t>, where Christ is, seated at the right hand of God. </a:t>
            </a:r>
            <a:r>
              <a:rPr lang="en-US" b="1" dirty="0"/>
              <a:t>Set your mind on the things above</a:t>
            </a:r>
            <a:r>
              <a:rPr lang="en-US" dirty="0"/>
              <a:t>, not on the things that are on earth.”</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buNone/>
            </a:pPr>
            <a:r>
              <a:rPr lang="en-US" sz="2400" b="1" dirty="0"/>
              <a:t>1 Cor 10:6-10     “</a:t>
            </a:r>
            <a:r>
              <a:rPr lang="en-US" sz="2400" dirty="0"/>
              <a:t>Now these things happened as examples for us, so that we would not crave evil things as they indeed craved </a:t>
            </a:r>
            <a:r>
              <a:rPr lang="en-US" sz="2400" i="1" dirty="0"/>
              <a:t>them</a:t>
            </a:r>
            <a:r>
              <a:rPr lang="en-US" sz="2400" dirty="0"/>
              <a:t>. </a:t>
            </a:r>
            <a:r>
              <a:rPr lang="en-US" sz="2400" b="1" dirty="0">
                <a:solidFill>
                  <a:srgbClr val="FF0000"/>
                </a:solidFill>
              </a:rPr>
              <a:t>Do not be idolaters, as some of them were</a:t>
            </a:r>
            <a:r>
              <a:rPr lang="en-US" sz="2400" dirty="0">
                <a:solidFill>
                  <a:srgbClr val="FF0000"/>
                </a:solidFill>
              </a:rPr>
              <a:t> </a:t>
            </a:r>
            <a:r>
              <a:rPr lang="en-US" sz="2400" dirty="0"/>
              <a:t>. . . Nor let us act immorally, as some of them did, and 23,000 fell in one day. Nor let us try the Lord, as some of them, and were destroyed by the serpents. Nor grumble, as some of them did, and were destroyed by the destroyer.” </a:t>
            </a:r>
          </a:p>
          <a:p>
            <a:pPr lvl="0"/>
            <a:r>
              <a:rPr lang="en-US" b="1" dirty="0"/>
              <a:t>B) Do Not Be Idolaters (v. 7)</a:t>
            </a:r>
            <a:endParaRPr lang="en-US" dirty="0"/>
          </a:p>
          <a:p>
            <a:pPr lvl="0"/>
            <a:r>
              <a:rPr lang="en-US" dirty="0"/>
              <a:t>Example: golden calf (</a:t>
            </a:r>
            <a:r>
              <a:rPr lang="en-US" b="1" dirty="0"/>
              <a:t>Exodus 32:1-6</a:t>
            </a:r>
            <a:r>
              <a:rPr lang="en-US" dirty="0"/>
              <a:t>)</a:t>
            </a:r>
          </a:p>
          <a:p>
            <a:pPr lvl="0"/>
            <a:r>
              <a:rPr lang="en-US" dirty="0"/>
              <a:t>But something of importance that we need to realize is that there does not need to be a physical statue to be guilty of idolatry. An idol is anything that replaces God as the </a:t>
            </a:r>
            <a:r>
              <a:rPr lang="en-US" b="1" dirty="0"/>
              <a:t>primary </a:t>
            </a:r>
            <a:r>
              <a:rPr lang="en-US" dirty="0"/>
              <a:t>object of our devotion/allegiance. </a:t>
            </a:r>
          </a:p>
          <a:p>
            <a:pPr lvl="0"/>
            <a:r>
              <a:rPr lang="en-US" dirty="0"/>
              <a:t>This is probably why the very First Commandment in the Top Ten tells us: </a:t>
            </a:r>
            <a:r>
              <a:rPr lang="en-US" b="1" dirty="0"/>
              <a:t> </a:t>
            </a:r>
            <a:r>
              <a:rPr lang="en-US" i="1" dirty="0"/>
              <a:t>Have no other gods before Me. </a:t>
            </a:r>
            <a:r>
              <a:rPr lang="en-US" dirty="0"/>
              <a:t> </a:t>
            </a:r>
          </a:p>
          <a:p>
            <a:pPr lvl="0"/>
            <a:r>
              <a:rPr lang="en-US" dirty="0"/>
              <a:t>Idolatry violates / supersedes the Greatest Commandment to love the Lord with all our heart, soul, mind and strength.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DC1E0-A730-A318-8D85-C6005805E4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EB5F6-B741-6AFA-53C6-F37CFA1A344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92832B5-1FA9-ED16-3F45-B2857E880763}"/>
              </a:ext>
            </a:extLst>
          </p:cNvPr>
          <p:cNvSpPr>
            <a:spLocks noGrp="1"/>
          </p:cNvSpPr>
          <p:nvPr>
            <p:ph idx="1"/>
          </p:nvPr>
        </p:nvSpPr>
        <p:spPr>
          <a:xfrm>
            <a:off x="628650" y="379562"/>
            <a:ext cx="7886700" cy="5891842"/>
          </a:xfrm>
        </p:spPr>
        <p:txBody>
          <a:bodyPr>
            <a:normAutofit fontScale="92500" lnSpcReduction="10000"/>
          </a:bodyPr>
          <a:lstStyle/>
          <a:p>
            <a:pPr marL="0" indent="0">
              <a:buNone/>
            </a:pPr>
            <a:r>
              <a:rPr lang="en-US" b="1" dirty="0"/>
              <a:t>1 Cor 10:6-10     “</a:t>
            </a:r>
            <a:r>
              <a:rPr lang="en-US" dirty="0"/>
              <a:t>Now these things happened as examples for us, so that we would not crave evil things as they indeed craved </a:t>
            </a:r>
            <a:r>
              <a:rPr lang="en-US" i="1" dirty="0"/>
              <a:t>them</a:t>
            </a:r>
            <a:r>
              <a:rPr lang="en-US" dirty="0"/>
              <a:t>. Do not be idolaters, as some of them were . . .     </a:t>
            </a:r>
            <a:r>
              <a:rPr lang="en-US" b="1" dirty="0">
                <a:solidFill>
                  <a:srgbClr val="FF0000"/>
                </a:solidFill>
              </a:rPr>
              <a:t>Nor let us act immorally, as some of them did</a:t>
            </a:r>
            <a:r>
              <a:rPr lang="en-US" dirty="0"/>
              <a:t>, and 23,000 fell in one day. Nor let us try the Lord, as some of them, and were destroyed by the serpents. Nor grumble, as some of them did, and were destroyed by the destroyer.” </a:t>
            </a:r>
          </a:p>
          <a:p>
            <a:pPr lvl="0"/>
            <a:r>
              <a:rPr lang="en-US" b="1" dirty="0"/>
              <a:t>C) Do Not Act Immorally (v. 8)</a:t>
            </a:r>
            <a:endParaRPr lang="en-US" dirty="0"/>
          </a:p>
          <a:p>
            <a:pPr lvl="0"/>
            <a:r>
              <a:rPr lang="en-US" dirty="0"/>
              <a:t>Example: the sin of Achan </a:t>
            </a:r>
            <a:r>
              <a:rPr lang="en-US" b="1" dirty="0"/>
              <a:t>(</a:t>
            </a:r>
            <a:r>
              <a:rPr lang="en-US" i="1" dirty="0"/>
              <a:t>greed/stealing</a:t>
            </a:r>
            <a:r>
              <a:rPr lang="en-US" b="1" dirty="0"/>
              <a:t>)       </a:t>
            </a:r>
            <a:r>
              <a:rPr lang="en-US" dirty="0"/>
              <a:t> </a:t>
            </a:r>
            <a:r>
              <a:rPr lang="en-US" b="1" dirty="0"/>
              <a:t>Judges 7:1</a:t>
            </a:r>
            <a:r>
              <a:rPr lang="en-US" dirty="0"/>
              <a:t>”But the sons of Israel acted unfaithfully in regard to the things under the ban, for Achan took some of the things under the ban, therefore the anger of the Lord burned against the sons of Israel.”</a:t>
            </a:r>
          </a:p>
          <a:p>
            <a:pPr lvl="0"/>
            <a:r>
              <a:rPr lang="en-US" dirty="0"/>
              <a:t>Sexual immorality includes anything contrary to God’s plan for marriage </a:t>
            </a:r>
            <a:r>
              <a:rPr lang="en-US" b="1" dirty="0"/>
              <a:t>Hebrews 13:4</a:t>
            </a:r>
            <a:r>
              <a:rPr lang="en-US" dirty="0"/>
              <a:t> – fornication, adultery, homosexuality, bestiality, pornography.    ….</a:t>
            </a:r>
          </a:p>
        </p:txBody>
      </p:sp>
    </p:spTree>
    <p:extLst>
      <p:ext uri="{BB962C8B-B14F-4D97-AF65-F5344CB8AC3E}">
        <p14:creationId xmlns:p14="http://schemas.microsoft.com/office/powerpoint/2010/main" val="6600566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416</TotalTime>
  <Words>1657</Words>
  <Application>Microsoft Office PowerPoint</Application>
  <PresentationFormat>On-screen Show (4:3)</PresentationFormat>
  <Paragraphs>47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2025-11-20T21:17:52Z</dcterms:modified>
</cp:coreProperties>
</file>