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1" r:id="rId10"/>
    <p:sldId id="330" r:id="rId11"/>
    <p:sldId id="329" r:id="rId12"/>
    <p:sldId id="32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A71468-ECFB-4301-923C-F57BD807E048}" v="12" dt="2025-12-01T17:46:29.4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modSld">
      <pc:chgData name="James Young" userId="7f8d7c9cdb576883" providerId="LiveId" clId="{CB16DE9E-3AA6-4238-BE96-44A894DEE4D6}" dt="2025-12-09T18:16:43.039" v="904" actId="20577"/>
      <pc:docMkLst>
        <pc:docMk/>
      </pc:docMkLst>
      <pc:sldChg chg="modSp mod">
        <pc:chgData name="James Young" userId="7f8d7c9cdb576883" providerId="LiveId" clId="{CB16DE9E-3AA6-4238-BE96-44A894DEE4D6}" dt="2025-12-01T17:32:28.992" v="69" actId="122"/>
        <pc:sldMkLst>
          <pc:docMk/>
          <pc:sldMk cId="2838560389" sldId="296"/>
        </pc:sldMkLst>
        <pc:spChg chg="mod">
          <ac:chgData name="James Young" userId="7f8d7c9cdb576883" providerId="LiveId" clId="{CB16DE9E-3AA6-4238-BE96-44A894DEE4D6}" dt="2025-12-01T17:32:28.992" v="69" actId="122"/>
          <ac:spMkLst>
            <pc:docMk/>
            <pc:sldMk cId="2838560389" sldId="296"/>
            <ac:spMk id="3" creationId="{708276BC-A706-40B5-B51D-6AA00A059507}"/>
          </ac:spMkLst>
        </pc:spChg>
      </pc:sldChg>
      <pc:sldChg chg="modSp mod">
        <pc:chgData name="James Young" userId="7f8d7c9cdb576883" providerId="LiveId" clId="{CB16DE9E-3AA6-4238-BE96-44A894DEE4D6}" dt="2025-12-09T18:14:27.141" v="877" actId="20577"/>
        <pc:sldMkLst>
          <pc:docMk/>
          <pc:sldMk cId="3390102180" sldId="311"/>
        </pc:sldMkLst>
        <pc:spChg chg="mod">
          <ac:chgData name="James Young" userId="7f8d7c9cdb576883" providerId="LiveId" clId="{CB16DE9E-3AA6-4238-BE96-44A894DEE4D6}" dt="2025-12-09T18:14:27.141" v="877" actId="20577"/>
          <ac:spMkLst>
            <pc:docMk/>
            <pc:sldMk cId="3390102180" sldId="311"/>
            <ac:spMk id="3" creationId="{708276BC-A706-40B5-B51D-6AA00A059507}"/>
          </ac:spMkLst>
        </pc:spChg>
      </pc:sldChg>
      <pc:sldChg chg="modSp mod">
        <pc:chgData name="James Young" userId="7f8d7c9cdb576883" providerId="LiveId" clId="{CB16DE9E-3AA6-4238-BE96-44A894DEE4D6}" dt="2025-12-09T18:13:10.523" v="866" actId="20577"/>
        <pc:sldMkLst>
          <pc:docMk/>
          <pc:sldMk cId="2438453614" sldId="316"/>
        </pc:sldMkLst>
        <pc:spChg chg="mod">
          <ac:chgData name="James Young" userId="7f8d7c9cdb576883" providerId="LiveId" clId="{CB16DE9E-3AA6-4238-BE96-44A894DEE4D6}" dt="2025-12-09T18:13:10.523" v="866" actId="20577"/>
          <ac:spMkLst>
            <pc:docMk/>
            <pc:sldMk cId="2438453614" sldId="316"/>
            <ac:spMk id="3" creationId="{708276BC-A706-40B5-B51D-6AA00A059507}"/>
          </ac:spMkLst>
        </pc:spChg>
      </pc:sldChg>
      <pc:sldChg chg="modSp mod">
        <pc:chgData name="James Young" userId="7f8d7c9cdb576883" providerId="LiveId" clId="{CB16DE9E-3AA6-4238-BE96-44A894DEE4D6}" dt="2025-12-09T18:08:38.280" v="807" actId="20577"/>
        <pc:sldMkLst>
          <pc:docMk/>
          <pc:sldMk cId="2029461572" sldId="317"/>
        </pc:sldMkLst>
        <pc:spChg chg="mod">
          <ac:chgData name="James Young" userId="7f8d7c9cdb576883" providerId="LiveId" clId="{CB16DE9E-3AA6-4238-BE96-44A894DEE4D6}" dt="2025-12-09T18:08:38.280" v="807" actId="20577"/>
          <ac:spMkLst>
            <pc:docMk/>
            <pc:sldMk cId="2029461572" sldId="317"/>
            <ac:spMk id="3" creationId="{708276BC-A706-40B5-B51D-6AA00A059507}"/>
          </ac:spMkLst>
        </pc:spChg>
      </pc:sldChg>
      <pc:sldChg chg="modSp mod">
        <pc:chgData name="James Young" userId="7f8d7c9cdb576883" providerId="LiveId" clId="{CB16DE9E-3AA6-4238-BE96-44A894DEE4D6}" dt="2025-12-09T18:16:43.039" v="904" actId="20577"/>
        <pc:sldMkLst>
          <pc:docMk/>
          <pc:sldMk cId="2535498520" sldId="325"/>
        </pc:sldMkLst>
        <pc:spChg chg="mod">
          <ac:chgData name="James Young" userId="7f8d7c9cdb576883" providerId="LiveId" clId="{CB16DE9E-3AA6-4238-BE96-44A894DEE4D6}" dt="2025-12-09T18:16:43.039" v="904" actId="20577"/>
          <ac:spMkLst>
            <pc:docMk/>
            <pc:sldMk cId="2535498520" sldId="325"/>
            <ac:spMk id="3" creationId="{708276BC-A706-40B5-B51D-6AA00A059507}"/>
          </ac:spMkLst>
        </pc:spChg>
      </pc:sldChg>
      <pc:sldChg chg="modSp mod">
        <pc:chgData name="James Young" userId="7f8d7c9cdb576883" providerId="LiveId" clId="{CB16DE9E-3AA6-4238-BE96-44A894DEE4D6}" dt="2025-12-01T17:37:35.846" v="158" actId="207"/>
        <pc:sldMkLst>
          <pc:docMk/>
          <pc:sldMk cId="3328950240" sldId="326"/>
        </pc:sldMkLst>
        <pc:spChg chg="mod">
          <ac:chgData name="James Young" userId="7f8d7c9cdb576883" providerId="LiveId" clId="{CB16DE9E-3AA6-4238-BE96-44A894DEE4D6}" dt="2025-12-01T17:37:35.846" v="158" actId="207"/>
          <ac:spMkLst>
            <pc:docMk/>
            <pc:sldMk cId="3328950240" sldId="326"/>
            <ac:spMk id="3" creationId="{708276BC-A706-40B5-B51D-6AA00A059507}"/>
          </ac:spMkLst>
        </pc:spChg>
      </pc:sldChg>
      <pc:sldChg chg="modSp mod">
        <pc:chgData name="James Young" userId="7f8d7c9cdb576883" providerId="LiveId" clId="{CB16DE9E-3AA6-4238-BE96-44A894DEE4D6}" dt="2025-12-01T17:36:23.107" v="138" actId="20577"/>
        <pc:sldMkLst>
          <pc:docMk/>
          <pc:sldMk cId="1318643211" sldId="327"/>
        </pc:sldMkLst>
        <pc:spChg chg="mod">
          <ac:chgData name="James Young" userId="7f8d7c9cdb576883" providerId="LiveId" clId="{CB16DE9E-3AA6-4238-BE96-44A894DEE4D6}" dt="2025-12-01T17:36:23.107" v="138" actId="20577"/>
          <ac:spMkLst>
            <pc:docMk/>
            <pc:sldMk cId="1318643211" sldId="327"/>
            <ac:spMk id="3" creationId="{708276BC-A706-40B5-B51D-6AA00A059507}"/>
          </ac:spMkLst>
        </pc:spChg>
      </pc:sldChg>
      <pc:sldChg chg="modSp mod">
        <pc:chgData name="James Young" userId="7f8d7c9cdb576883" providerId="LiveId" clId="{CB16DE9E-3AA6-4238-BE96-44A894DEE4D6}" dt="2025-12-01T17:49:24.569" v="738" actId="20577"/>
        <pc:sldMkLst>
          <pc:docMk/>
          <pc:sldMk cId="1699271710" sldId="328"/>
        </pc:sldMkLst>
        <pc:spChg chg="mod">
          <ac:chgData name="James Young" userId="7f8d7c9cdb576883" providerId="LiveId" clId="{CB16DE9E-3AA6-4238-BE96-44A894DEE4D6}" dt="2025-12-01T17:49:24.569" v="738" actId="20577"/>
          <ac:spMkLst>
            <pc:docMk/>
            <pc:sldMk cId="1699271710" sldId="328"/>
            <ac:spMk id="3" creationId="{47C23BCB-1759-F28D-97F8-B973848956E6}"/>
          </ac:spMkLst>
        </pc:spChg>
      </pc:sldChg>
      <pc:sldChg chg="modSp mod">
        <pc:chgData name="James Young" userId="7f8d7c9cdb576883" providerId="LiveId" clId="{CB16DE9E-3AA6-4238-BE96-44A894DEE4D6}" dt="2025-12-01T17:46:02.985" v="550" actId="20577"/>
        <pc:sldMkLst>
          <pc:docMk/>
          <pc:sldMk cId="2668487088" sldId="329"/>
        </pc:sldMkLst>
        <pc:spChg chg="mod">
          <ac:chgData name="James Young" userId="7f8d7c9cdb576883" providerId="LiveId" clId="{CB16DE9E-3AA6-4238-BE96-44A894DEE4D6}" dt="2025-12-01T17:46:02.985" v="550" actId="20577"/>
          <ac:spMkLst>
            <pc:docMk/>
            <pc:sldMk cId="2668487088" sldId="329"/>
            <ac:spMk id="3" creationId="{94EAE1E5-0222-C976-5259-E9D7C1D6EC53}"/>
          </ac:spMkLst>
        </pc:spChg>
      </pc:sldChg>
      <pc:sldChg chg="modSp add mod">
        <pc:chgData name="James Young" userId="7f8d7c9cdb576883" providerId="LiveId" clId="{CB16DE9E-3AA6-4238-BE96-44A894DEE4D6}" dt="2025-12-01T17:44:43.852" v="514" actId="27636"/>
        <pc:sldMkLst>
          <pc:docMk/>
          <pc:sldMk cId="1321458405" sldId="330"/>
        </pc:sldMkLst>
        <pc:spChg chg="mod">
          <ac:chgData name="James Young" userId="7f8d7c9cdb576883" providerId="LiveId" clId="{CB16DE9E-3AA6-4238-BE96-44A894DEE4D6}" dt="2025-12-01T17:44:43.852" v="514" actId="27636"/>
          <ac:spMkLst>
            <pc:docMk/>
            <pc:sldMk cId="1321458405" sldId="330"/>
            <ac:spMk id="3" creationId="{C3FDE852-82F5-E132-C429-8566EFE879BE}"/>
          </ac:spMkLst>
        </pc:spChg>
      </pc:sldChg>
      <pc:sldChg chg="modSp add mod">
        <pc:chgData name="James Young" userId="7f8d7c9cdb576883" providerId="LiveId" clId="{CB16DE9E-3AA6-4238-BE96-44A894DEE4D6}" dt="2025-12-01T17:45:14.031" v="536" actId="20577"/>
        <pc:sldMkLst>
          <pc:docMk/>
          <pc:sldMk cId="1737892930" sldId="331"/>
        </pc:sldMkLst>
        <pc:spChg chg="mod">
          <ac:chgData name="James Young" userId="7f8d7c9cdb576883" providerId="LiveId" clId="{CB16DE9E-3AA6-4238-BE96-44A894DEE4D6}" dt="2025-12-01T17:45:14.031" v="536" actId="20577"/>
          <ac:spMkLst>
            <pc:docMk/>
            <pc:sldMk cId="1737892930" sldId="331"/>
            <ac:spMk id="3" creationId="{6B6337AA-9637-6C5D-53D2-C99AA247576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DC0AE-4187-D634-0203-9AE452104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A041AF-F274-D10B-CB49-EF2F462F1B9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FDE852-82F5-E132-C429-8566EFE879BE}"/>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b="1" dirty="0"/>
              <a:t>Look Beyond This Life:  </a:t>
            </a:r>
            <a:r>
              <a:rPr lang="en-US" dirty="0"/>
              <a:t>Peter said we have been “</a:t>
            </a:r>
            <a:r>
              <a:rPr lang="en-US" i="1" dirty="0"/>
              <a:t>born again to a living hope through the resurrection of Jesus Christ from the dead</a:t>
            </a:r>
            <a:r>
              <a:rPr lang="en-US" dirty="0"/>
              <a:t>” (</a:t>
            </a:r>
            <a:r>
              <a:rPr lang="en-US" b="1" dirty="0"/>
              <a:t>1 Peter 1:3</a:t>
            </a:r>
            <a:r>
              <a:rPr lang="en-US" dirty="0"/>
              <a:t>).   </a:t>
            </a:r>
            <a:r>
              <a:rPr lang="en-US" b="1" dirty="0"/>
              <a:t>1 Cor 15:12 “</a:t>
            </a:r>
            <a:r>
              <a:rPr lang="en-US" i="1" dirty="0"/>
              <a:t>Now if Christ is preached that He has been raised from the dead, how do some among you say that there is no resurrection of the dead?</a:t>
            </a:r>
            <a:r>
              <a:rPr lang="en-US" dirty="0"/>
              <a:t>”   Since there   </a:t>
            </a:r>
            <a:r>
              <a:rPr lang="en-US" b="1" dirty="0"/>
              <a:t>is</a:t>
            </a:r>
            <a:r>
              <a:rPr lang="en-US" dirty="0"/>
              <a:t>   a resurrection, we must be willing to forego the pleasures of this life in order to obtain the life that is to come. To do this we must “</a:t>
            </a:r>
            <a:r>
              <a:rPr lang="en-US" i="1" dirty="0"/>
              <a:t>keep seeking the things above, where Christ is</a:t>
            </a:r>
            <a:r>
              <a:rPr lang="en-US" dirty="0"/>
              <a:t>” and “</a:t>
            </a:r>
            <a:r>
              <a:rPr lang="en-US" i="1" dirty="0"/>
              <a:t>set</a:t>
            </a:r>
            <a:r>
              <a:rPr lang="en-US" dirty="0"/>
              <a:t> [our]</a:t>
            </a:r>
            <a:r>
              <a:rPr lang="en-US" i="1" dirty="0"/>
              <a:t> mind on the things above, not on the things that are on earth</a:t>
            </a:r>
            <a:r>
              <a:rPr lang="en-US" dirty="0"/>
              <a:t>” (Colossians 3:1-2). We must not allow the “</a:t>
            </a:r>
            <a:r>
              <a:rPr lang="en-US" i="1" dirty="0"/>
              <a:t>worries and riches and pleasures of this life</a:t>
            </a:r>
            <a:r>
              <a:rPr lang="en-US" dirty="0"/>
              <a:t>” to distract us from serving the Lord as happened to the seed which fell in the thorns (Luke 8:14).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1458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One day, our material possessions will be left behind for someone else (Luke 12:19-21; Ecclesiastes 2:18-21). Because of this, we must be looking for what is coming next.  </a:t>
            </a:r>
            <a:r>
              <a:rPr lang="en-US" b="1" dirty="0"/>
              <a:t>James 1:12 “</a:t>
            </a:r>
            <a:r>
              <a:rPr lang="en-US" dirty="0"/>
              <a:t>Blessed is the man who perseveres under trial; for once he has been approved, he will receive the crown of life which the Lord has promised to those who love Him.”   </a:t>
            </a:r>
            <a:r>
              <a:rPr lang="en-US" b="1" dirty="0"/>
              <a:t>1 Thess 1:10 “</a:t>
            </a:r>
            <a:r>
              <a:rPr lang="en-US" dirty="0"/>
              <a:t>and to wait for His Son from heaven, whom He raised from the dead, that is Jesus, who rescues us from the wrath to come.”   </a:t>
            </a:r>
            <a:r>
              <a:rPr lang="en-US" b="1" dirty="0"/>
              <a:t>1 Thess 4:14 “</a:t>
            </a:r>
            <a:r>
              <a:rPr lang="en-US" dirty="0"/>
              <a:t>“</a:t>
            </a:r>
            <a:r>
              <a:rPr lang="en-US" i="1" dirty="0"/>
              <a:t>For if we believe that Jesus died and rose again, even so God will bring with Him those who have fallen asleep in Jesus</a:t>
            </a:r>
            <a:r>
              <a:rPr lang="en-US" dirty="0"/>
              <a:t>”.   </a:t>
            </a:r>
            <a:r>
              <a:rPr lang="en-US" sz="1000" dirty="0">
                <a:solidFill>
                  <a:srgbClr val="00B050"/>
                </a:solidFill>
              </a:rPr>
              <a:t>conclusion</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r>
              <a:rPr lang="en-US" b="1" dirty="0"/>
              <a:t>Conclusion:  </a:t>
            </a:r>
            <a:r>
              <a:rPr lang="en-US" sz="1000" dirty="0">
                <a:solidFill>
                  <a:srgbClr val="00B050"/>
                </a:solidFill>
              </a:rPr>
              <a:t>final passage</a:t>
            </a:r>
            <a:endParaRPr lang="en-US" dirty="0"/>
          </a:p>
          <a:p>
            <a:r>
              <a:rPr lang="en-US" b="1" dirty="0"/>
              <a:t>1 Cor 15:1,2 “</a:t>
            </a:r>
            <a:r>
              <a:rPr lang="en-US" dirty="0"/>
              <a:t>Now I make known to you (</a:t>
            </a:r>
            <a:r>
              <a:rPr lang="en-US" sz="2400" dirty="0">
                <a:solidFill>
                  <a:srgbClr val="FF0000"/>
                </a:solidFill>
              </a:rPr>
              <a:t>preaching</a:t>
            </a:r>
            <a:r>
              <a:rPr lang="en-US" dirty="0"/>
              <a:t>) brethren, the gospel which I </a:t>
            </a:r>
            <a:r>
              <a:rPr lang="en-US" dirty="0">
                <a:solidFill>
                  <a:srgbClr val="FF0000"/>
                </a:solidFill>
              </a:rPr>
              <a:t>preached</a:t>
            </a:r>
            <a:r>
              <a:rPr lang="en-US" dirty="0"/>
              <a:t> to you, </a:t>
            </a:r>
          </a:p>
          <a:p>
            <a:r>
              <a:rPr lang="en-US" dirty="0"/>
              <a:t>which you also received (</a:t>
            </a:r>
            <a:r>
              <a:rPr lang="en-US" sz="2000" dirty="0">
                <a:solidFill>
                  <a:srgbClr val="FF0000"/>
                </a:solidFill>
              </a:rPr>
              <a:t>repented</a:t>
            </a:r>
            <a:r>
              <a:rPr lang="en-US" dirty="0"/>
              <a:t>),                                in which you also stand (</a:t>
            </a:r>
            <a:r>
              <a:rPr lang="en-US" sz="2000" dirty="0">
                <a:solidFill>
                  <a:srgbClr val="FF0000"/>
                </a:solidFill>
              </a:rPr>
              <a:t>walk in new life</a:t>
            </a:r>
            <a:r>
              <a:rPr lang="en-US" dirty="0"/>
              <a:t>)                                     </a:t>
            </a:r>
          </a:p>
          <a:p>
            <a:r>
              <a:rPr lang="en-US" dirty="0"/>
              <a:t>by which also you are saved (</a:t>
            </a:r>
            <a:r>
              <a:rPr lang="en-US" sz="2000" dirty="0">
                <a:solidFill>
                  <a:srgbClr val="FF0000"/>
                </a:solidFill>
              </a:rPr>
              <a:t>look beyond this life</a:t>
            </a:r>
            <a:r>
              <a:rPr lang="en-US" dirty="0"/>
              <a:t>),           if you hold fast the word which I </a:t>
            </a:r>
            <a:r>
              <a:rPr lang="en-US" dirty="0">
                <a:solidFill>
                  <a:srgbClr val="FF0000"/>
                </a:solidFill>
              </a:rPr>
              <a:t>preached</a:t>
            </a:r>
            <a:r>
              <a:rPr lang="en-US" dirty="0"/>
              <a:t> to you”.</a:t>
            </a:r>
          </a:p>
          <a:p>
            <a:r>
              <a:rPr lang="en-US" dirty="0"/>
              <a:t>How are Christians supposed to live:                      like ambassadors who go out into the world faithfully, obediently;                                                  like Christ Himself whereupon we will eventually be like Christ </a:t>
            </a:r>
            <a:r>
              <a:rPr lang="en-US"/>
              <a:t>– also sitting </a:t>
            </a:r>
            <a:r>
              <a:rPr lang="en-US" dirty="0"/>
              <a:t>at the right hand of God.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How Are Christians Supposed to Live?</a:t>
            </a:r>
            <a:endParaRPr lang="en-US" sz="3600" dirty="0"/>
          </a:p>
          <a:p>
            <a:pPr marL="0" indent="0">
              <a:buNone/>
            </a:pPr>
            <a:endParaRPr lang="en-US" b="1" dirty="0"/>
          </a:p>
          <a:p>
            <a:pPr marL="0" indent="0" algn="ctr">
              <a:buNone/>
            </a:pPr>
            <a:r>
              <a:rPr lang="en-US" b="1" dirty="0"/>
              <a:t>2 Cor 5:20 “</a:t>
            </a:r>
            <a:r>
              <a:rPr lang="en-US" dirty="0"/>
              <a:t>Therefore, we are ambassadors for Christ….”</a:t>
            </a:r>
          </a:p>
          <a:p>
            <a:pPr marL="0" algn="ctr">
              <a:lnSpc>
                <a:spcPct val="115000"/>
              </a:lnSpc>
              <a:spcAft>
                <a:spcPts val="800"/>
              </a:spcAft>
              <a:buNone/>
            </a:pPr>
            <a:endParaRPr lang="en-US" sz="2400"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1 Cor 15:20-22 </a:t>
            </a:r>
            <a:r>
              <a:rPr lang="en-US" dirty="0"/>
              <a:t> “</a:t>
            </a:r>
            <a:r>
              <a:rPr lang="en-US" i="1" dirty="0"/>
              <a:t>But now Christ has been raised from the dead, the first fruits of those who are asleep. For since by a man came death, by a man also came the resurrection of the dead. For as in Adam all die, so also in Christ all </a:t>
            </a:r>
            <a:r>
              <a:rPr lang="en-US" b="1" i="1" dirty="0"/>
              <a:t>will be made alive</a:t>
            </a:r>
            <a:r>
              <a:rPr lang="en-US" sz="1000" dirty="0"/>
              <a:t>”.   </a:t>
            </a:r>
            <a:r>
              <a:rPr lang="en-US" sz="1000" dirty="0">
                <a:solidFill>
                  <a:srgbClr val="00B050"/>
                </a:solidFill>
              </a:rPr>
              <a:t>not strictly physical resurrection.</a:t>
            </a:r>
            <a:r>
              <a:rPr lang="en-US" dirty="0"/>
              <a:t>        Jesus puts it this way: “The thief comes only to steal and kill and destroy; I came that they may have life and have it abundantly.” </a:t>
            </a:r>
            <a:r>
              <a:rPr lang="en-US" b="1" dirty="0"/>
              <a:t>(John 10:10)      Eph 2:1,4,5 “</a:t>
            </a:r>
            <a:r>
              <a:rPr lang="en-US" dirty="0"/>
              <a:t>And you were dead in your trespasses and sins, . . . . But God, being rich in mercy, because of His great love with which He loved us, even when we were dead in our transgressions, </a:t>
            </a:r>
            <a:r>
              <a:rPr lang="en-US" b="1" dirty="0"/>
              <a:t>made us alive</a:t>
            </a:r>
            <a:r>
              <a:rPr lang="en-US" dirty="0"/>
              <a:t> together with Christ”.  </a:t>
            </a:r>
            <a:r>
              <a:rPr lang="en-US" sz="1000" dirty="0">
                <a:solidFill>
                  <a:srgbClr val="00B050"/>
                </a:solidFill>
              </a:rPr>
              <a:t>Made alive???   HOW?</a:t>
            </a: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lvl="0"/>
            <a:r>
              <a:rPr lang="en-US" b="1" dirty="0"/>
              <a:t>We need to turn from our wicked ways (repent):   Acts 3:26 “</a:t>
            </a:r>
            <a:r>
              <a:rPr lang="en-US" dirty="0"/>
              <a:t>“</a:t>
            </a:r>
            <a:r>
              <a:rPr lang="en-US" i="1" dirty="0"/>
              <a:t>For you first </a:t>
            </a:r>
            <a:r>
              <a:rPr lang="en-US" dirty="0">
                <a:latin typeface="Tempus Sans ITC" panose="04020404030D07020202" pitchFamily="82" charset="0"/>
              </a:rPr>
              <a:t>(Jews),</a:t>
            </a:r>
            <a:r>
              <a:rPr lang="en-US" i="1" dirty="0"/>
              <a:t> God raised up His Servant and sent Him to bless you by turning every one of you from your wicked ways</a:t>
            </a:r>
            <a:r>
              <a:rPr lang="en-US" dirty="0"/>
              <a:t>”.    </a:t>
            </a:r>
            <a:r>
              <a:rPr lang="en-US" b="1" dirty="0"/>
              <a:t>Psalm 51:10</a:t>
            </a:r>
            <a:r>
              <a:rPr lang="en-US" dirty="0"/>
              <a:t>: “Create in me a pure heart, O God, and renew a steadfast spirit within me.”  </a:t>
            </a:r>
            <a:r>
              <a:rPr lang="en-US" sz="1000" dirty="0">
                <a:solidFill>
                  <a:srgbClr val="00B050"/>
                </a:solidFill>
              </a:rPr>
              <a:t>become different</a:t>
            </a:r>
            <a:endParaRPr lang="en-US" dirty="0"/>
          </a:p>
          <a:p>
            <a:r>
              <a:rPr lang="en-US" dirty="0"/>
              <a:t>We are to “</a:t>
            </a:r>
            <a:r>
              <a:rPr lang="en-US" i="1" dirty="0"/>
              <a:t>live the rest of the time in the flesh </a:t>
            </a:r>
            <a:r>
              <a:rPr lang="en-US" b="1" i="1" dirty="0"/>
              <a:t>no longer</a:t>
            </a:r>
            <a:r>
              <a:rPr lang="en-US" i="1" dirty="0"/>
              <a:t> for the lusts of men, but for the will of God</a:t>
            </a:r>
            <a:r>
              <a:rPr lang="en-US" dirty="0"/>
              <a:t>” (</a:t>
            </a:r>
            <a:r>
              <a:rPr lang="en-US" b="1" dirty="0"/>
              <a:t>1 Peter 4:2</a:t>
            </a:r>
            <a:r>
              <a:rPr lang="en-US" dirty="0"/>
              <a:t>). We are “</a:t>
            </a:r>
            <a:r>
              <a:rPr lang="en-US" i="1" dirty="0"/>
              <a:t>not</a:t>
            </a:r>
            <a:r>
              <a:rPr lang="en-US" dirty="0"/>
              <a:t> [to]</a:t>
            </a:r>
            <a:r>
              <a:rPr lang="en-US" i="1" dirty="0"/>
              <a:t> be conformed to this world but be transformed</a:t>
            </a:r>
            <a:r>
              <a:rPr lang="en-US" dirty="0"/>
              <a:t>” as we give ourselves as “</a:t>
            </a:r>
            <a:r>
              <a:rPr lang="en-US" i="1" dirty="0"/>
              <a:t>a living and holy sacrifice, acceptable to God</a:t>
            </a:r>
            <a:r>
              <a:rPr lang="en-US" dirty="0"/>
              <a:t>” (</a:t>
            </a:r>
            <a:r>
              <a:rPr lang="en-US" b="1" dirty="0"/>
              <a:t>Romans 12:1-2</a:t>
            </a:r>
            <a:r>
              <a:rPr lang="en-US" dirty="0"/>
              <a:t>). </a:t>
            </a:r>
          </a:p>
          <a:p>
            <a:r>
              <a:rPr lang="en-US" dirty="0"/>
              <a:t>The Lord expects us to give up our old life of sin and begin a new life of obedience to Him.</a:t>
            </a:r>
            <a:r>
              <a:rPr lang="en-US" sz="1000" dirty="0"/>
              <a:t> </a:t>
            </a:r>
            <a:r>
              <a:rPr lang="en-US" sz="1000" dirty="0">
                <a:solidFill>
                  <a:srgbClr val="00B050"/>
                </a:solidFill>
              </a:rPr>
              <a:t> Turn from old ways to what?</a:t>
            </a:r>
            <a:endParaRPr lang="en-US" dirty="0"/>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2) Walk in Newness of Life: Rom 6:4 “</a:t>
            </a:r>
            <a:r>
              <a:rPr lang="en-US" dirty="0"/>
              <a:t>“</a:t>
            </a:r>
            <a:r>
              <a:rPr lang="en-US" i="1" dirty="0"/>
              <a:t>Therefore we have been buried with Him through baptism into death, so that as Christ was raised from the dead through the glory of the Father, so we too might walk in newness of life</a:t>
            </a:r>
            <a:r>
              <a:rPr lang="en-US" dirty="0"/>
              <a:t>”    </a:t>
            </a:r>
            <a:r>
              <a:rPr lang="en-US" b="1" dirty="0"/>
              <a:t>Mtt 5:16 “</a:t>
            </a:r>
            <a:r>
              <a:rPr lang="en-US" dirty="0"/>
              <a:t>In the same way, let your light shine before others, so that they may see your good works and give glory to your Father who is in heaven.”   </a:t>
            </a:r>
            <a:r>
              <a:rPr lang="en-US" b="1" dirty="0"/>
              <a:t>John 15:8 “</a:t>
            </a:r>
            <a:r>
              <a:rPr lang="en-US" dirty="0"/>
              <a:t>By this my Father is glorified, that you bear much fruit and so prove to be My disciples.”     </a:t>
            </a:r>
            <a:r>
              <a:rPr lang="en-US" b="1" dirty="0"/>
              <a:t>1 Cor 6:20 “</a:t>
            </a:r>
            <a:r>
              <a:rPr lang="en-US" dirty="0"/>
              <a:t>For you have been bought with a price: therefore glorify God in your body.” </a:t>
            </a:r>
          </a:p>
          <a:p>
            <a:pPr marL="0" indent="0">
              <a:lnSpc>
                <a:spcPct val="107000"/>
              </a:lnSpc>
              <a:spcBef>
                <a:spcPts val="0"/>
              </a:spcBef>
              <a:spcAft>
                <a:spcPts val="6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Jesus disciples via love  </a:t>
            </a:r>
            <a:r>
              <a:rPr lang="en-US" b="1" dirty="0">
                <a:latin typeface="Calibri" panose="020F0502020204030204" pitchFamily="34" charset="0"/>
                <a:ea typeface="Calibri" panose="020F0502020204030204" pitchFamily="34" charset="0"/>
                <a:cs typeface="Times New Roman" panose="02020603050405020304" pitchFamily="18" charset="0"/>
              </a:rPr>
              <a:t>. . . </a:t>
            </a:r>
            <a:endPar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1 Peter 2:21,22 “</a:t>
            </a:r>
            <a:r>
              <a:rPr lang="en-US" dirty="0"/>
              <a:t>“</a:t>
            </a:r>
            <a:r>
              <a:rPr lang="en-US" i="1" dirty="0"/>
              <a:t>For you have been called for this purpose, since Christ also suffered for you, </a:t>
            </a:r>
            <a:r>
              <a:rPr lang="en-US" b="1" i="1" dirty="0"/>
              <a:t>leaving you an example for you to follow in His steps</a:t>
            </a:r>
            <a:r>
              <a:rPr lang="en-US" i="1" dirty="0"/>
              <a:t>, who committed no sin, nor was any deceit found in His mouth</a:t>
            </a:r>
            <a:r>
              <a:rPr lang="en-US" dirty="0"/>
              <a:t>”   </a:t>
            </a:r>
            <a:r>
              <a:rPr lang="en-US" sz="1000" dirty="0">
                <a:solidFill>
                  <a:srgbClr val="00B050"/>
                </a:solidFill>
              </a:rPr>
              <a:t>lives CHANGED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514350" lvl="0" indent="-514350">
              <a:buAutoNum type="arabicParenR" startAt="3"/>
            </a:pPr>
            <a:r>
              <a:rPr lang="en-US" b="1" dirty="0"/>
              <a:t>In our </a:t>
            </a:r>
            <a:r>
              <a:rPr lang="en-US" b="1" dirty="0">
                <a:solidFill>
                  <a:srgbClr val="FF0000"/>
                </a:solidFill>
              </a:rPr>
              <a:t>speech</a:t>
            </a:r>
            <a:r>
              <a:rPr lang="en-US" b="1" dirty="0"/>
              <a:t> and our </a:t>
            </a:r>
            <a:r>
              <a:rPr lang="en-US" b="1" dirty="0">
                <a:solidFill>
                  <a:srgbClr val="FF0000"/>
                </a:solidFill>
              </a:rPr>
              <a:t>lives</a:t>
            </a:r>
            <a:r>
              <a:rPr lang="en-US" b="1" dirty="0"/>
              <a:t>, we affirm the message of salvation to the lost:  </a:t>
            </a:r>
          </a:p>
          <a:p>
            <a:pPr marL="0" lvl="0" indent="0">
              <a:buNone/>
            </a:pPr>
            <a:r>
              <a:rPr lang="en-US" b="1" dirty="0"/>
              <a:t>                                 .    </a:t>
            </a:r>
            <a:endParaRPr lang="en-US" dirty="0"/>
          </a:p>
          <a:p>
            <a:pPr marL="0" lvl="0" indent="0">
              <a:buNone/>
            </a:pPr>
            <a:r>
              <a:rPr lang="en-US" b="1" dirty="0"/>
              <a:t>a) </a:t>
            </a:r>
            <a:r>
              <a:rPr lang="en-US" b="1" dirty="0">
                <a:solidFill>
                  <a:srgbClr val="FF0000"/>
                </a:solidFill>
              </a:rPr>
              <a:t>Speech</a:t>
            </a:r>
            <a:r>
              <a:rPr lang="en-US" b="1" dirty="0"/>
              <a:t>:   Rom 10:14-16 “</a:t>
            </a:r>
            <a:r>
              <a:rPr lang="en-US" dirty="0"/>
              <a:t>How then will they call on him in whom they have not believed? And how are they to believe in him of whom they have never heard? And how are they to hear without someone preaching? And how are they to preach unless they are sent? As it is written, “How beautiful are the feet of those who preach the good news!”  </a:t>
            </a:r>
            <a:r>
              <a:rPr lang="en-US" b="1" dirty="0"/>
              <a:t>Mtt 28:19,20 “</a:t>
            </a:r>
            <a:r>
              <a:rPr lang="en-US" dirty="0"/>
              <a:t>Go therefore and make disciples of all the nations, baptizing them in the name of the Father and the Son and the Holy Spirit, teaching them to observe all that I commanded you”.      </a:t>
            </a:r>
            <a:r>
              <a:rPr lang="en-US" b="1" dirty="0"/>
              <a:t>“</a:t>
            </a:r>
            <a:r>
              <a:rPr lang="en-US" dirty="0"/>
              <a:t>We must be willing to affirm the same thing today and always be “</a:t>
            </a:r>
            <a:r>
              <a:rPr lang="en-US" i="1" dirty="0"/>
              <a:t>ready to make a defense…for the hope that is in</a:t>
            </a:r>
            <a:r>
              <a:rPr lang="en-US" dirty="0"/>
              <a:t> [us]” (</a:t>
            </a:r>
            <a:r>
              <a:rPr lang="en-US" i="1" dirty="0"/>
              <a:t>1 Peter 3:15)</a:t>
            </a:r>
            <a:r>
              <a:rPr lang="en-US" dirty="0"/>
              <a:t>.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77500" lnSpcReduction="20000"/>
          </a:bodyPr>
          <a:lstStyle/>
          <a:p>
            <a:pPr marL="0" indent="0">
              <a:lnSpc>
                <a:spcPct val="107000"/>
              </a:lnSpc>
              <a:spcBef>
                <a:spcPts val="0"/>
              </a:spcBef>
              <a:spcAft>
                <a:spcPts val="600"/>
              </a:spcAft>
              <a:buNone/>
            </a:pPr>
            <a:r>
              <a:rPr lang="en-US" b="1" dirty="0"/>
              <a:t>b) </a:t>
            </a:r>
            <a:r>
              <a:rPr lang="en-US" b="1" dirty="0">
                <a:solidFill>
                  <a:srgbClr val="FF0000"/>
                </a:solidFill>
              </a:rPr>
              <a:t>Lives</a:t>
            </a:r>
            <a:r>
              <a:rPr lang="en-US" b="1" dirty="0"/>
              <a:t>: 1 John 4: 10-16 “</a:t>
            </a:r>
            <a:r>
              <a:rPr lang="en-US" dirty="0"/>
              <a:t>This is love: not that we loved God, but that He loved us and sent His Son as an atoning sacrifice for our sins. </a:t>
            </a:r>
            <a:r>
              <a:rPr lang="en-US" baseline="30000" dirty="0"/>
              <a:t>11 </a:t>
            </a:r>
            <a:r>
              <a:rPr lang="en-US" dirty="0"/>
              <a:t>Dear friends, since God so loved us, we also ought to love one another. </a:t>
            </a:r>
            <a:r>
              <a:rPr lang="en-US" baseline="30000" dirty="0"/>
              <a:t>12 </a:t>
            </a:r>
            <a:r>
              <a:rPr lang="en-US" dirty="0"/>
              <a:t>No one has ever seen God; but if we love one another, God lives in us and His love is made complete in us. </a:t>
            </a:r>
            <a:r>
              <a:rPr lang="en-US" baseline="30000" dirty="0"/>
              <a:t>13 </a:t>
            </a:r>
            <a:r>
              <a:rPr lang="en-US" dirty="0"/>
              <a:t>This is how we know that we live in Him and He in us: He has given us of His Spirit. </a:t>
            </a:r>
            <a:r>
              <a:rPr lang="en-US" baseline="30000" dirty="0"/>
              <a:t>14 </a:t>
            </a:r>
            <a:r>
              <a:rPr lang="en-US" dirty="0"/>
              <a:t>And we have seen and testify that the Father has sent His Son to be the Savior of the world. </a:t>
            </a:r>
            <a:r>
              <a:rPr lang="en-US" baseline="30000" dirty="0"/>
              <a:t>15 </a:t>
            </a:r>
            <a:r>
              <a:rPr lang="en-US" dirty="0"/>
              <a:t>If anyone acknowledges that Jesus is the Son of God, God lives in them and they in God. </a:t>
            </a:r>
            <a:r>
              <a:rPr lang="en-US" baseline="30000" dirty="0"/>
              <a:t>16 </a:t>
            </a:r>
            <a:r>
              <a:rPr lang="en-US" dirty="0"/>
              <a:t>And so we know and rely on the love God has for us. God is love. Whoever lives in love lives in God, and God in them.”   </a:t>
            </a:r>
          </a:p>
          <a:p>
            <a:pPr marL="0" indent="0">
              <a:lnSpc>
                <a:spcPct val="107000"/>
              </a:lnSpc>
              <a:spcBef>
                <a:spcPts val="0"/>
              </a:spcBef>
              <a:spcAft>
                <a:spcPts val="600"/>
              </a:spcAft>
              <a:buNone/>
            </a:pPr>
            <a:r>
              <a:rPr lang="en-US" b="1" dirty="0"/>
              <a:t>Luke 10:25-28 “</a:t>
            </a:r>
            <a:r>
              <a:rPr lang="en-US" dirty="0"/>
              <a:t>On one occasion an expert in the law stood up to test Jesus. “Teacher,” he asked, “what must I do to inherit eternal life?”  </a:t>
            </a:r>
            <a:r>
              <a:rPr lang="en-US" baseline="30000" dirty="0"/>
              <a:t>26 </a:t>
            </a:r>
            <a:r>
              <a:rPr lang="en-US" dirty="0"/>
              <a:t>“What is written in the Law?” Jesus replied. “How do you read it?”   </a:t>
            </a:r>
            <a:r>
              <a:rPr lang="en-US" baseline="30000" dirty="0"/>
              <a:t>27 </a:t>
            </a:r>
            <a:r>
              <a:rPr lang="en-US" dirty="0"/>
              <a:t>He answered, “‘Love the Lord your God with all your heart and with all your soul and with all your strength and with all your mind’ and, ‘Love your neighbor as yourself.’”  </a:t>
            </a:r>
            <a:r>
              <a:rPr lang="en-US" baseline="30000" dirty="0"/>
              <a:t>28 </a:t>
            </a:r>
            <a:r>
              <a:rPr lang="en-US" dirty="0"/>
              <a:t>“You have answered correctly,” Jesus replied. “Do this and you will live.”      And then the parable of the Good Samaritan proceeds . . . . .</a:t>
            </a:r>
            <a:r>
              <a:rPr lang="en-US" sz="1000" dirty="0">
                <a:solidFill>
                  <a:srgbClr val="00B050"/>
                </a:solidFill>
              </a:rPr>
              <a:t>  </a:t>
            </a:r>
            <a:r>
              <a:rPr lang="en-US" sz="1000">
                <a:solidFill>
                  <a:srgbClr val="00B050"/>
                </a:solidFill>
              </a:rPr>
              <a:t>we reflect Christ</a:t>
            </a:r>
            <a:endParaRPr lang="en-US" sz="1400" dirty="0">
              <a:solidFill>
                <a:srgbClr val="00B050"/>
              </a:solidFill>
            </a:endParaRP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D36FA-D281-7C8A-DB2C-8CA5F83529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BB5099-AC2D-14B8-C4D9-93552D3DB47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B6337AA-9637-6C5D-53D2-C99AA247576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Furthermore, if Christ was raised from the dead, we must affirm </a:t>
            </a:r>
            <a:r>
              <a:rPr lang="en-US" i="1" dirty="0"/>
              <a:t>His</a:t>
            </a:r>
            <a:r>
              <a:rPr lang="en-US" dirty="0"/>
              <a:t> resurrection because it is the basis for our hope. Peter said we have been “</a:t>
            </a:r>
            <a:r>
              <a:rPr lang="en-US" i="1" dirty="0"/>
              <a:t>born again to a living hope through the resurrection of Jesus Christ from the dead</a:t>
            </a:r>
            <a:r>
              <a:rPr lang="en-US" dirty="0"/>
              <a:t>” (1 Peter 1:3). Because we have “</a:t>
            </a:r>
            <a:r>
              <a:rPr lang="en-US" i="1" dirty="0"/>
              <a:t>such </a:t>
            </a:r>
            <a:r>
              <a:rPr lang="en-US" sz="2600" i="1" dirty="0"/>
              <a:t>a hope</a:t>
            </a:r>
            <a:r>
              <a:rPr lang="en-US" i="1" dirty="0"/>
              <a:t>, </a:t>
            </a:r>
            <a:r>
              <a:rPr lang="en-US" sz="2600" i="1" dirty="0"/>
              <a:t>we use great boldness in our speech</a:t>
            </a:r>
            <a:r>
              <a:rPr lang="en-US" dirty="0"/>
              <a:t>”</a:t>
            </a:r>
            <a:r>
              <a:rPr lang="en-US" sz="2000" i="1" dirty="0"/>
              <a:t>(2 Cor 3:12)  </a:t>
            </a:r>
            <a:r>
              <a:rPr lang="en-US" dirty="0"/>
              <a:t> as we affirm the basis for our hope – Jesus’ resurrection which assures us of our resurrection. </a:t>
            </a:r>
          </a:p>
          <a:p>
            <a:pPr marL="0" indent="0">
              <a:lnSpc>
                <a:spcPct val="107000"/>
              </a:lnSpc>
              <a:spcBef>
                <a:spcPts val="0"/>
              </a:spcBef>
              <a:spcAft>
                <a:spcPts val="6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After life outlook</a:t>
            </a:r>
          </a:p>
        </p:txBody>
      </p:sp>
    </p:spTree>
    <p:extLst>
      <p:ext uri="{BB962C8B-B14F-4D97-AF65-F5344CB8AC3E}">
        <p14:creationId xmlns:p14="http://schemas.microsoft.com/office/powerpoint/2010/main" val="173789293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419</TotalTime>
  <Words>1508</Words>
  <Application>Microsoft Office PowerPoint</Application>
  <PresentationFormat>On-screen Show (4:3)</PresentationFormat>
  <Paragraphs>31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2025-12-09T18:16:44Z</dcterms:modified>
</cp:coreProperties>
</file>